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70" r:id="rId6"/>
    <p:sldId id="273" r:id="rId7"/>
    <p:sldId id="258" r:id="rId8"/>
    <p:sldId id="259" r:id="rId9"/>
    <p:sldId id="260" r:id="rId10"/>
    <p:sldId id="271" r:id="rId11"/>
    <p:sldId id="266" r:id="rId12"/>
    <p:sldId id="265" r:id="rId13"/>
    <p:sldId id="275" r:id="rId14"/>
    <p:sldId id="274" r:id="rId15"/>
    <p:sldId id="262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8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wmf"/><Relationship Id="rId13" Type="http://schemas.openxmlformats.org/officeDocument/2006/relationships/image" Target="../media/image204.wmf"/><Relationship Id="rId3" Type="http://schemas.openxmlformats.org/officeDocument/2006/relationships/image" Target="../media/image194.wmf"/><Relationship Id="rId7" Type="http://schemas.openxmlformats.org/officeDocument/2006/relationships/image" Target="../media/image198.wmf"/><Relationship Id="rId12" Type="http://schemas.openxmlformats.org/officeDocument/2006/relationships/image" Target="../media/image203.wmf"/><Relationship Id="rId2" Type="http://schemas.openxmlformats.org/officeDocument/2006/relationships/image" Target="../media/image193.wmf"/><Relationship Id="rId16" Type="http://schemas.openxmlformats.org/officeDocument/2006/relationships/image" Target="../media/image207.wmf"/><Relationship Id="rId1" Type="http://schemas.openxmlformats.org/officeDocument/2006/relationships/image" Target="../media/image192.wmf"/><Relationship Id="rId6" Type="http://schemas.openxmlformats.org/officeDocument/2006/relationships/image" Target="../media/image197.wmf"/><Relationship Id="rId11" Type="http://schemas.openxmlformats.org/officeDocument/2006/relationships/image" Target="../media/image202.wmf"/><Relationship Id="rId5" Type="http://schemas.openxmlformats.org/officeDocument/2006/relationships/image" Target="../media/image196.wmf"/><Relationship Id="rId15" Type="http://schemas.openxmlformats.org/officeDocument/2006/relationships/image" Target="../media/image206.wmf"/><Relationship Id="rId10" Type="http://schemas.openxmlformats.org/officeDocument/2006/relationships/image" Target="../media/image201.wmf"/><Relationship Id="rId4" Type="http://schemas.openxmlformats.org/officeDocument/2006/relationships/image" Target="../media/image195.wmf"/><Relationship Id="rId9" Type="http://schemas.openxmlformats.org/officeDocument/2006/relationships/image" Target="../media/image200.wmf"/><Relationship Id="rId14" Type="http://schemas.openxmlformats.org/officeDocument/2006/relationships/image" Target="../media/image20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wmf"/><Relationship Id="rId2" Type="http://schemas.openxmlformats.org/officeDocument/2006/relationships/image" Target="../media/image210.wmf"/><Relationship Id="rId1" Type="http://schemas.openxmlformats.org/officeDocument/2006/relationships/image" Target="../media/image209.wmf"/><Relationship Id="rId4" Type="http://schemas.openxmlformats.org/officeDocument/2006/relationships/image" Target="../media/image21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wmf"/><Relationship Id="rId13" Type="http://schemas.openxmlformats.org/officeDocument/2006/relationships/image" Target="../media/image225.wmf"/><Relationship Id="rId3" Type="http://schemas.openxmlformats.org/officeDocument/2006/relationships/image" Target="../media/image215.wmf"/><Relationship Id="rId7" Type="http://schemas.openxmlformats.org/officeDocument/2006/relationships/image" Target="../media/image219.wmf"/><Relationship Id="rId12" Type="http://schemas.openxmlformats.org/officeDocument/2006/relationships/image" Target="../media/image224.wmf"/><Relationship Id="rId2" Type="http://schemas.openxmlformats.org/officeDocument/2006/relationships/image" Target="../media/image214.wmf"/><Relationship Id="rId16" Type="http://schemas.openxmlformats.org/officeDocument/2006/relationships/image" Target="../media/image228.wmf"/><Relationship Id="rId1" Type="http://schemas.openxmlformats.org/officeDocument/2006/relationships/image" Target="../media/image213.wmf"/><Relationship Id="rId6" Type="http://schemas.openxmlformats.org/officeDocument/2006/relationships/image" Target="../media/image218.wmf"/><Relationship Id="rId11" Type="http://schemas.openxmlformats.org/officeDocument/2006/relationships/image" Target="../media/image223.wmf"/><Relationship Id="rId5" Type="http://schemas.openxmlformats.org/officeDocument/2006/relationships/image" Target="../media/image217.wmf"/><Relationship Id="rId15" Type="http://schemas.openxmlformats.org/officeDocument/2006/relationships/image" Target="../media/image227.wmf"/><Relationship Id="rId10" Type="http://schemas.openxmlformats.org/officeDocument/2006/relationships/image" Target="../media/image222.wmf"/><Relationship Id="rId4" Type="http://schemas.openxmlformats.org/officeDocument/2006/relationships/image" Target="../media/image216.wmf"/><Relationship Id="rId9" Type="http://schemas.openxmlformats.org/officeDocument/2006/relationships/image" Target="../media/image221.wmf"/><Relationship Id="rId14" Type="http://schemas.openxmlformats.org/officeDocument/2006/relationships/image" Target="../media/image22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18.wmf"/><Relationship Id="rId21" Type="http://schemas.openxmlformats.org/officeDocument/2006/relationships/image" Target="../media/image36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20" Type="http://schemas.openxmlformats.org/officeDocument/2006/relationships/image" Target="../media/image35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24" Type="http://schemas.openxmlformats.org/officeDocument/2006/relationships/image" Target="../media/image39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23" Type="http://schemas.openxmlformats.org/officeDocument/2006/relationships/image" Target="../media/image38.wmf"/><Relationship Id="rId10" Type="http://schemas.openxmlformats.org/officeDocument/2006/relationships/image" Target="../media/image25.wmf"/><Relationship Id="rId19" Type="http://schemas.openxmlformats.org/officeDocument/2006/relationships/image" Target="../media/image34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Relationship Id="rId22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18" Type="http://schemas.openxmlformats.org/officeDocument/2006/relationships/image" Target="../media/image56.wmf"/><Relationship Id="rId26" Type="http://schemas.openxmlformats.org/officeDocument/2006/relationships/image" Target="../media/image64.wmf"/><Relationship Id="rId39" Type="http://schemas.openxmlformats.org/officeDocument/2006/relationships/image" Target="../media/image77.wmf"/><Relationship Id="rId3" Type="http://schemas.openxmlformats.org/officeDocument/2006/relationships/image" Target="../media/image41.wmf"/><Relationship Id="rId21" Type="http://schemas.openxmlformats.org/officeDocument/2006/relationships/image" Target="../media/image59.wmf"/><Relationship Id="rId34" Type="http://schemas.openxmlformats.org/officeDocument/2006/relationships/image" Target="../media/image72.wmf"/><Relationship Id="rId42" Type="http://schemas.openxmlformats.org/officeDocument/2006/relationships/image" Target="../media/image80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17" Type="http://schemas.openxmlformats.org/officeDocument/2006/relationships/image" Target="../media/image55.wmf"/><Relationship Id="rId25" Type="http://schemas.openxmlformats.org/officeDocument/2006/relationships/image" Target="../media/image63.wmf"/><Relationship Id="rId33" Type="http://schemas.openxmlformats.org/officeDocument/2006/relationships/image" Target="../media/image71.wmf"/><Relationship Id="rId38" Type="http://schemas.openxmlformats.org/officeDocument/2006/relationships/image" Target="../media/image76.wmf"/><Relationship Id="rId2" Type="http://schemas.openxmlformats.org/officeDocument/2006/relationships/image" Target="../media/image40.wmf"/><Relationship Id="rId16" Type="http://schemas.openxmlformats.org/officeDocument/2006/relationships/image" Target="../media/image54.wmf"/><Relationship Id="rId20" Type="http://schemas.openxmlformats.org/officeDocument/2006/relationships/image" Target="../media/image58.wmf"/><Relationship Id="rId29" Type="http://schemas.openxmlformats.org/officeDocument/2006/relationships/image" Target="../media/image67.wmf"/><Relationship Id="rId41" Type="http://schemas.openxmlformats.org/officeDocument/2006/relationships/image" Target="../media/image79.wmf"/><Relationship Id="rId1" Type="http://schemas.openxmlformats.org/officeDocument/2006/relationships/image" Target="../media/image2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24" Type="http://schemas.openxmlformats.org/officeDocument/2006/relationships/image" Target="../media/image62.wmf"/><Relationship Id="rId32" Type="http://schemas.openxmlformats.org/officeDocument/2006/relationships/image" Target="../media/image70.wmf"/><Relationship Id="rId37" Type="http://schemas.openxmlformats.org/officeDocument/2006/relationships/image" Target="../media/image75.wmf"/><Relationship Id="rId40" Type="http://schemas.openxmlformats.org/officeDocument/2006/relationships/image" Target="../media/image78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23" Type="http://schemas.openxmlformats.org/officeDocument/2006/relationships/image" Target="../media/image61.wmf"/><Relationship Id="rId28" Type="http://schemas.openxmlformats.org/officeDocument/2006/relationships/image" Target="../media/image66.wmf"/><Relationship Id="rId36" Type="http://schemas.openxmlformats.org/officeDocument/2006/relationships/image" Target="../media/image74.wmf"/><Relationship Id="rId10" Type="http://schemas.openxmlformats.org/officeDocument/2006/relationships/image" Target="../media/image48.wmf"/><Relationship Id="rId19" Type="http://schemas.openxmlformats.org/officeDocument/2006/relationships/image" Target="../media/image57.wmf"/><Relationship Id="rId31" Type="http://schemas.openxmlformats.org/officeDocument/2006/relationships/image" Target="../media/image69.wmf"/><Relationship Id="rId44" Type="http://schemas.openxmlformats.org/officeDocument/2006/relationships/image" Target="../media/image82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Relationship Id="rId22" Type="http://schemas.openxmlformats.org/officeDocument/2006/relationships/image" Target="../media/image60.wmf"/><Relationship Id="rId27" Type="http://schemas.openxmlformats.org/officeDocument/2006/relationships/image" Target="../media/image65.wmf"/><Relationship Id="rId30" Type="http://schemas.openxmlformats.org/officeDocument/2006/relationships/image" Target="../media/image68.wmf"/><Relationship Id="rId35" Type="http://schemas.openxmlformats.org/officeDocument/2006/relationships/image" Target="../media/image73.wmf"/><Relationship Id="rId43" Type="http://schemas.openxmlformats.org/officeDocument/2006/relationships/image" Target="../media/image8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85.wmf"/><Relationship Id="rId18" Type="http://schemas.openxmlformats.org/officeDocument/2006/relationships/image" Target="../media/image90.wmf"/><Relationship Id="rId26" Type="http://schemas.openxmlformats.org/officeDocument/2006/relationships/image" Target="../media/image64.wmf"/><Relationship Id="rId39" Type="http://schemas.openxmlformats.org/officeDocument/2006/relationships/image" Target="../media/image105.wmf"/><Relationship Id="rId3" Type="http://schemas.openxmlformats.org/officeDocument/2006/relationships/image" Target="../media/image41.wmf"/><Relationship Id="rId21" Type="http://schemas.openxmlformats.org/officeDocument/2006/relationships/image" Target="../media/image93.wmf"/><Relationship Id="rId34" Type="http://schemas.openxmlformats.org/officeDocument/2006/relationships/image" Target="../media/image100.wmf"/><Relationship Id="rId42" Type="http://schemas.openxmlformats.org/officeDocument/2006/relationships/image" Target="../media/image107.wmf"/><Relationship Id="rId7" Type="http://schemas.openxmlformats.org/officeDocument/2006/relationships/image" Target="../media/image45.wmf"/><Relationship Id="rId12" Type="http://schemas.openxmlformats.org/officeDocument/2006/relationships/image" Target="../media/image84.wmf"/><Relationship Id="rId17" Type="http://schemas.openxmlformats.org/officeDocument/2006/relationships/image" Target="../media/image89.wmf"/><Relationship Id="rId25" Type="http://schemas.openxmlformats.org/officeDocument/2006/relationships/image" Target="../media/image63.wmf"/><Relationship Id="rId33" Type="http://schemas.openxmlformats.org/officeDocument/2006/relationships/image" Target="../media/image99.wmf"/><Relationship Id="rId38" Type="http://schemas.openxmlformats.org/officeDocument/2006/relationships/image" Target="../media/image104.wmf"/><Relationship Id="rId2" Type="http://schemas.openxmlformats.org/officeDocument/2006/relationships/image" Target="../media/image40.wmf"/><Relationship Id="rId16" Type="http://schemas.openxmlformats.org/officeDocument/2006/relationships/image" Target="../media/image88.wmf"/><Relationship Id="rId20" Type="http://schemas.openxmlformats.org/officeDocument/2006/relationships/image" Target="../media/image92.wmf"/><Relationship Id="rId29" Type="http://schemas.openxmlformats.org/officeDocument/2006/relationships/image" Target="../media/image96.wmf"/><Relationship Id="rId41" Type="http://schemas.openxmlformats.org/officeDocument/2006/relationships/image" Target="../media/image79.wmf"/><Relationship Id="rId1" Type="http://schemas.openxmlformats.org/officeDocument/2006/relationships/image" Target="../media/image3.wmf"/><Relationship Id="rId6" Type="http://schemas.openxmlformats.org/officeDocument/2006/relationships/image" Target="../media/image44.wmf"/><Relationship Id="rId11" Type="http://schemas.openxmlformats.org/officeDocument/2006/relationships/image" Target="../media/image83.wmf"/><Relationship Id="rId24" Type="http://schemas.openxmlformats.org/officeDocument/2006/relationships/image" Target="../media/image62.wmf"/><Relationship Id="rId32" Type="http://schemas.openxmlformats.org/officeDocument/2006/relationships/image" Target="../media/image71.wmf"/><Relationship Id="rId37" Type="http://schemas.openxmlformats.org/officeDocument/2006/relationships/image" Target="../media/image103.wmf"/><Relationship Id="rId40" Type="http://schemas.openxmlformats.org/officeDocument/2006/relationships/image" Target="../media/image106.wmf"/><Relationship Id="rId5" Type="http://schemas.openxmlformats.org/officeDocument/2006/relationships/image" Target="../media/image43.wmf"/><Relationship Id="rId15" Type="http://schemas.openxmlformats.org/officeDocument/2006/relationships/image" Target="../media/image87.wmf"/><Relationship Id="rId23" Type="http://schemas.openxmlformats.org/officeDocument/2006/relationships/image" Target="../media/image95.wmf"/><Relationship Id="rId28" Type="http://schemas.openxmlformats.org/officeDocument/2006/relationships/image" Target="../media/image67.wmf"/><Relationship Id="rId36" Type="http://schemas.openxmlformats.org/officeDocument/2006/relationships/image" Target="../media/image102.wmf"/><Relationship Id="rId10" Type="http://schemas.openxmlformats.org/officeDocument/2006/relationships/image" Target="../media/image48.wmf"/><Relationship Id="rId19" Type="http://schemas.openxmlformats.org/officeDocument/2006/relationships/image" Target="../media/image91.wmf"/><Relationship Id="rId31" Type="http://schemas.openxmlformats.org/officeDocument/2006/relationships/image" Target="../media/image98.wmf"/><Relationship Id="rId44" Type="http://schemas.openxmlformats.org/officeDocument/2006/relationships/image" Target="../media/image10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86.wmf"/><Relationship Id="rId22" Type="http://schemas.openxmlformats.org/officeDocument/2006/relationships/image" Target="../media/image94.wmf"/><Relationship Id="rId27" Type="http://schemas.openxmlformats.org/officeDocument/2006/relationships/image" Target="../media/image65.wmf"/><Relationship Id="rId30" Type="http://schemas.openxmlformats.org/officeDocument/2006/relationships/image" Target="../media/image97.wmf"/><Relationship Id="rId35" Type="http://schemas.openxmlformats.org/officeDocument/2006/relationships/image" Target="../media/image101.wmf"/><Relationship Id="rId43" Type="http://schemas.openxmlformats.org/officeDocument/2006/relationships/image" Target="../media/image8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13" Type="http://schemas.openxmlformats.org/officeDocument/2006/relationships/image" Target="../media/image120.wmf"/><Relationship Id="rId18" Type="http://schemas.openxmlformats.org/officeDocument/2006/relationships/image" Target="../media/image3.wmf"/><Relationship Id="rId26" Type="http://schemas.openxmlformats.org/officeDocument/2006/relationships/image" Target="../media/image131.wmf"/><Relationship Id="rId3" Type="http://schemas.openxmlformats.org/officeDocument/2006/relationships/image" Target="../media/image110.wmf"/><Relationship Id="rId21" Type="http://schemas.openxmlformats.org/officeDocument/2006/relationships/image" Target="../media/image126.wmf"/><Relationship Id="rId7" Type="http://schemas.openxmlformats.org/officeDocument/2006/relationships/image" Target="../media/image114.wmf"/><Relationship Id="rId12" Type="http://schemas.openxmlformats.org/officeDocument/2006/relationships/image" Target="../media/image119.wmf"/><Relationship Id="rId17" Type="http://schemas.openxmlformats.org/officeDocument/2006/relationships/image" Target="../media/image123.wmf"/><Relationship Id="rId25" Type="http://schemas.openxmlformats.org/officeDocument/2006/relationships/image" Target="../media/image130.wmf"/><Relationship Id="rId2" Type="http://schemas.openxmlformats.org/officeDocument/2006/relationships/image" Target="../media/image109.wmf"/><Relationship Id="rId16" Type="http://schemas.openxmlformats.org/officeDocument/2006/relationships/image" Target="../media/image5.wmf"/><Relationship Id="rId20" Type="http://schemas.openxmlformats.org/officeDocument/2006/relationships/image" Target="../media/image125.wmf"/><Relationship Id="rId1" Type="http://schemas.openxmlformats.org/officeDocument/2006/relationships/image" Target="../media/image4.wmf"/><Relationship Id="rId6" Type="http://schemas.openxmlformats.org/officeDocument/2006/relationships/image" Target="../media/image113.wmf"/><Relationship Id="rId11" Type="http://schemas.openxmlformats.org/officeDocument/2006/relationships/image" Target="../media/image118.wmf"/><Relationship Id="rId24" Type="http://schemas.openxmlformats.org/officeDocument/2006/relationships/image" Target="../media/image129.wmf"/><Relationship Id="rId5" Type="http://schemas.openxmlformats.org/officeDocument/2006/relationships/image" Target="../media/image112.wmf"/><Relationship Id="rId15" Type="http://schemas.openxmlformats.org/officeDocument/2006/relationships/image" Target="../media/image122.wmf"/><Relationship Id="rId23" Type="http://schemas.openxmlformats.org/officeDocument/2006/relationships/image" Target="../media/image128.wmf"/><Relationship Id="rId10" Type="http://schemas.openxmlformats.org/officeDocument/2006/relationships/image" Target="../media/image117.wmf"/><Relationship Id="rId19" Type="http://schemas.openxmlformats.org/officeDocument/2006/relationships/image" Target="../media/image124.wmf"/><Relationship Id="rId4" Type="http://schemas.openxmlformats.org/officeDocument/2006/relationships/image" Target="../media/image111.wmf"/><Relationship Id="rId9" Type="http://schemas.openxmlformats.org/officeDocument/2006/relationships/image" Target="../media/image116.wmf"/><Relationship Id="rId14" Type="http://schemas.openxmlformats.org/officeDocument/2006/relationships/image" Target="../media/image121.wmf"/><Relationship Id="rId22" Type="http://schemas.openxmlformats.org/officeDocument/2006/relationships/image" Target="../media/image127.wmf"/><Relationship Id="rId27" Type="http://schemas.openxmlformats.org/officeDocument/2006/relationships/image" Target="../media/image13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13" Type="http://schemas.openxmlformats.org/officeDocument/2006/relationships/image" Target="../media/image145.wmf"/><Relationship Id="rId18" Type="http://schemas.openxmlformats.org/officeDocument/2006/relationships/image" Target="../media/image150.wmf"/><Relationship Id="rId26" Type="http://schemas.openxmlformats.org/officeDocument/2006/relationships/image" Target="../media/image158.wmf"/><Relationship Id="rId3" Type="http://schemas.openxmlformats.org/officeDocument/2006/relationships/image" Target="../media/image135.wmf"/><Relationship Id="rId21" Type="http://schemas.openxmlformats.org/officeDocument/2006/relationships/image" Target="../media/image153.wmf"/><Relationship Id="rId7" Type="http://schemas.openxmlformats.org/officeDocument/2006/relationships/image" Target="../media/image139.wmf"/><Relationship Id="rId12" Type="http://schemas.openxmlformats.org/officeDocument/2006/relationships/image" Target="../media/image144.wmf"/><Relationship Id="rId17" Type="http://schemas.openxmlformats.org/officeDocument/2006/relationships/image" Target="../media/image149.wmf"/><Relationship Id="rId25" Type="http://schemas.openxmlformats.org/officeDocument/2006/relationships/image" Target="../media/image157.wmf"/><Relationship Id="rId2" Type="http://schemas.openxmlformats.org/officeDocument/2006/relationships/image" Target="../media/image134.wmf"/><Relationship Id="rId16" Type="http://schemas.openxmlformats.org/officeDocument/2006/relationships/image" Target="../media/image148.wmf"/><Relationship Id="rId20" Type="http://schemas.openxmlformats.org/officeDocument/2006/relationships/image" Target="../media/image152.wmf"/><Relationship Id="rId29" Type="http://schemas.openxmlformats.org/officeDocument/2006/relationships/image" Target="../media/image161.wmf"/><Relationship Id="rId1" Type="http://schemas.openxmlformats.org/officeDocument/2006/relationships/image" Target="../media/image133.wmf"/><Relationship Id="rId6" Type="http://schemas.openxmlformats.org/officeDocument/2006/relationships/image" Target="../media/image138.wmf"/><Relationship Id="rId11" Type="http://schemas.openxmlformats.org/officeDocument/2006/relationships/image" Target="../media/image143.wmf"/><Relationship Id="rId24" Type="http://schemas.openxmlformats.org/officeDocument/2006/relationships/image" Target="../media/image156.wmf"/><Relationship Id="rId5" Type="http://schemas.openxmlformats.org/officeDocument/2006/relationships/image" Target="../media/image137.wmf"/><Relationship Id="rId15" Type="http://schemas.openxmlformats.org/officeDocument/2006/relationships/image" Target="../media/image147.wmf"/><Relationship Id="rId23" Type="http://schemas.openxmlformats.org/officeDocument/2006/relationships/image" Target="../media/image155.wmf"/><Relationship Id="rId28" Type="http://schemas.openxmlformats.org/officeDocument/2006/relationships/image" Target="../media/image160.wmf"/><Relationship Id="rId10" Type="http://schemas.openxmlformats.org/officeDocument/2006/relationships/image" Target="../media/image142.wmf"/><Relationship Id="rId19" Type="http://schemas.openxmlformats.org/officeDocument/2006/relationships/image" Target="../media/image151.wmf"/><Relationship Id="rId4" Type="http://schemas.openxmlformats.org/officeDocument/2006/relationships/image" Target="../media/image136.wmf"/><Relationship Id="rId9" Type="http://schemas.openxmlformats.org/officeDocument/2006/relationships/image" Target="../media/image141.wmf"/><Relationship Id="rId14" Type="http://schemas.openxmlformats.org/officeDocument/2006/relationships/image" Target="../media/image146.wmf"/><Relationship Id="rId22" Type="http://schemas.openxmlformats.org/officeDocument/2006/relationships/image" Target="../media/image154.wmf"/><Relationship Id="rId27" Type="http://schemas.openxmlformats.org/officeDocument/2006/relationships/image" Target="../media/image15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3" Type="http://schemas.openxmlformats.org/officeDocument/2006/relationships/image" Target="../media/image164.wmf"/><Relationship Id="rId7" Type="http://schemas.openxmlformats.org/officeDocument/2006/relationships/image" Target="../media/image168.wmf"/><Relationship Id="rId2" Type="http://schemas.openxmlformats.org/officeDocument/2006/relationships/image" Target="../media/image163.wmf"/><Relationship Id="rId1" Type="http://schemas.openxmlformats.org/officeDocument/2006/relationships/image" Target="../media/image162.wmf"/><Relationship Id="rId6" Type="http://schemas.openxmlformats.org/officeDocument/2006/relationships/image" Target="../media/image167.wmf"/><Relationship Id="rId5" Type="http://schemas.openxmlformats.org/officeDocument/2006/relationships/image" Target="../media/image166.wmf"/><Relationship Id="rId4" Type="http://schemas.openxmlformats.org/officeDocument/2006/relationships/image" Target="../media/image165.wmf"/><Relationship Id="rId9" Type="http://schemas.openxmlformats.org/officeDocument/2006/relationships/image" Target="../media/image17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7.wmf"/><Relationship Id="rId13" Type="http://schemas.openxmlformats.org/officeDocument/2006/relationships/image" Target="../media/image182.wmf"/><Relationship Id="rId18" Type="http://schemas.openxmlformats.org/officeDocument/2006/relationships/image" Target="../media/image187.wmf"/><Relationship Id="rId3" Type="http://schemas.openxmlformats.org/officeDocument/2006/relationships/image" Target="../media/image173.wmf"/><Relationship Id="rId21" Type="http://schemas.openxmlformats.org/officeDocument/2006/relationships/image" Target="../media/image190.wmf"/><Relationship Id="rId7" Type="http://schemas.openxmlformats.org/officeDocument/2006/relationships/image" Target="../media/image176.wmf"/><Relationship Id="rId12" Type="http://schemas.openxmlformats.org/officeDocument/2006/relationships/image" Target="../media/image181.wmf"/><Relationship Id="rId17" Type="http://schemas.openxmlformats.org/officeDocument/2006/relationships/image" Target="../media/image186.wmf"/><Relationship Id="rId2" Type="http://schemas.openxmlformats.org/officeDocument/2006/relationships/image" Target="../media/image172.wmf"/><Relationship Id="rId16" Type="http://schemas.openxmlformats.org/officeDocument/2006/relationships/image" Target="../media/image185.wmf"/><Relationship Id="rId20" Type="http://schemas.openxmlformats.org/officeDocument/2006/relationships/image" Target="../media/image189.wmf"/><Relationship Id="rId1" Type="http://schemas.openxmlformats.org/officeDocument/2006/relationships/image" Target="../media/image171.wmf"/><Relationship Id="rId6" Type="http://schemas.openxmlformats.org/officeDocument/2006/relationships/image" Target="../media/image166.wmf"/><Relationship Id="rId11" Type="http://schemas.openxmlformats.org/officeDocument/2006/relationships/image" Target="../media/image180.wmf"/><Relationship Id="rId5" Type="http://schemas.openxmlformats.org/officeDocument/2006/relationships/image" Target="../media/image175.wmf"/><Relationship Id="rId15" Type="http://schemas.openxmlformats.org/officeDocument/2006/relationships/image" Target="../media/image184.wmf"/><Relationship Id="rId10" Type="http://schemas.openxmlformats.org/officeDocument/2006/relationships/image" Target="../media/image179.wmf"/><Relationship Id="rId19" Type="http://schemas.openxmlformats.org/officeDocument/2006/relationships/image" Target="../media/image188.wmf"/><Relationship Id="rId4" Type="http://schemas.openxmlformats.org/officeDocument/2006/relationships/image" Target="../media/image174.wmf"/><Relationship Id="rId9" Type="http://schemas.openxmlformats.org/officeDocument/2006/relationships/image" Target="../media/image178.wmf"/><Relationship Id="rId14" Type="http://schemas.openxmlformats.org/officeDocument/2006/relationships/image" Target="../media/image183.wmf"/><Relationship Id="rId22" Type="http://schemas.openxmlformats.org/officeDocument/2006/relationships/image" Target="../media/image19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EB6874-16A8-4A86-A47F-5265271C87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034FE1-1646-4850-9848-8B398B46DEE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82DD0AB-DEF9-4FCA-8431-A2382A8FB176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520366E-A9CC-4960-AC0D-D14B3D55EA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72F35D3-1FBF-4996-979A-AC8592FBB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39550-4EE0-49F6-840C-4FC6E52630E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4ADC2-B934-42ED-9ED1-747BAD405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78423A-A12A-4A12-B29D-6F904F85613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EDD4B9A8-15A0-4F93-AA30-5AFB5BD599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B42F4C5A-1B50-4398-92DC-D34632A46C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3C73B-E0D9-4FD7-8B2F-89CF426104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E6F5B8-86ED-49C2-8343-D803C8429563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2953926D-627E-4225-AE80-660F445FD3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CCD519B5-72C8-4018-8642-FF04A0F3C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4B08BFE0-2091-4470-87CA-A16995A3A8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087E02-F611-45DE-9274-27E84A49237A}" type="slidenum">
              <a:rPr lang="en-CA" altLang="en-US" smtClean="0"/>
              <a:pPr/>
              <a:t>10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40258E7C-4D6F-472E-A3E6-5F96B9324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A5903E89-4A8D-40A1-A0CA-82B3C167D2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4F6C7941-12FA-4772-A862-67E5A70CD2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F3FDF-6890-42A9-9C30-05038A68AEEA}" type="slidenum">
              <a:rPr lang="en-CA" altLang="en-US" smtClean="0"/>
              <a:pPr/>
              <a:t>11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3DA302AC-1014-4C64-9A8D-325EEDF367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AA35DEEC-4B7A-4FE7-BF8E-53A28417DF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AA682CE7-ADE3-496D-9480-14AECE8650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8728BA-473F-4F42-B7C2-B5AED4600B71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DF8A5D26-B548-4CF8-B8FD-DB92FC6557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9898269E-8461-4147-88D0-B5908DB9F0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44971123-C40C-4F6B-A266-13BEEB0E7F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E5C5EC-35BF-4D9C-B3A7-8D7AA8E6CAE5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6497E7C-5E15-4973-BDEF-C0A774E2BD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BD50D3A-FAF9-4894-A3EB-15D7AA2F2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C1C219B9-70A5-487E-97D5-6D4B5F49D6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167008-27A9-481F-9A09-BBC34DE6ACBD}" type="slidenum">
              <a:rPr lang="en-CA" altLang="en-US" smtClean="0"/>
              <a:pPr/>
              <a:t>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0955535F-D6D7-431C-A563-AF4E6FF178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E18CA70C-42D8-4694-A1D0-BF0F8776CD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75D69B66-AB60-4A13-88AC-B7639828F6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DD460B-BB47-45B6-8C99-2E417E7C648D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DDD3B65D-E3E1-4A37-B91B-F9D22604BC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F60C3A5A-C143-45A3-AF47-0D6F807892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31F0539-6DBD-4878-A65D-6309AB8951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3F2D27-0D05-4862-A31C-8797A1345806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F051A69B-845C-4CFE-828A-484481FDB4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42F4B0EE-882E-4E1B-A18F-020C211D8D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8CBE0C4D-B52C-411A-B414-39230A30AD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B9567C-D025-4422-8774-4A88E5DBE681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5AB336C8-5898-46F1-BD58-E137278A78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9AD1E3BA-6AB9-49D5-B7F1-A37298373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697C3318-21F9-4DBF-B492-82938C0381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B0C34A-92B5-4788-A68C-36A5E9FF7376}" type="slidenum">
              <a:rPr lang="en-CA" altLang="en-US" smtClean="0"/>
              <a:pPr/>
              <a:t>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1A7A3D60-9E07-4378-8B2F-3EEADEB2A8B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CB3C3A96-2CCD-41FD-BBE8-345F13DA6F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7078F41-5125-4DC3-94D5-E2909C2F43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550BD1-2BE6-4739-B6F8-A43F926DD960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5A7DBFB6-85A8-49EA-B9E5-B2D74DC51C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199B809B-86CA-422A-9CBB-0FA05466A3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BCA0D838-E535-4A0B-A4D8-0C7CA558AE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748FFD-EEFD-4BC2-BC62-81081525E786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853DAA-5CAB-4D2D-B7EB-C218ED1B6B7D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8F769-C84F-44BE-960E-7A1A7F4E7AF1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1C133E-E134-4276-98AD-31EF6735AB15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6BF79D-ECCD-4A11-B969-41F01240019C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F33CFE9B-27D3-4A82-942B-7D9034F6E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D7859FE8-83BE-4A56-8B4A-99D6893A1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59BFBC92-D115-49F5-9462-5579495C2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94449CC1-E83D-4C97-ABD7-C0899CCEA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2DCF3679-DFFA-4993-8BD1-15DAD74959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436ADB6A-E663-460F-A401-E83781A96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915060-D3DA-49DF-83C9-E862EAE13627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8B976C9-89F7-40C4-9674-16D4A7614608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E8F1E30-BD0F-4870-9079-A33DEF16470E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D3E681-C6EE-4529-AD7F-22B126F5F51C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DAABDC6-55B6-452A-BFA7-12D2759960A2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CA8F888-085A-48F8-B422-0DE5112DF842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>
            <a:extLst>
              <a:ext uri="{FF2B5EF4-FFF2-40B4-BE49-F238E27FC236}">
                <a16:creationId xmlns:a16="http://schemas.microsoft.com/office/drawing/2014/main" id="{27CDE5EB-4BD5-4C8A-AC3D-47505F25E49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A33B5-962C-41CA-9D0F-B0F1E728BEB8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23" name="Footer Placeholder 16">
            <a:extLst>
              <a:ext uri="{FF2B5EF4-FFF2-40B4-BE49-F238E27FC236}">
                <a16:creationId xmlns:a16="http://schemas.microsoft.com/office/drawing/2014/main" id="{04018EC5-0CF7-4988-A838-725F57F3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" name="Slide Number Placeholder 28">
            <a:extLst>
              <a:ext uri="{FF2B5EF4-FFF2-40B4-BE49-F238E27FC236}">
                <a16:creationId xmlns:a16="http://schemas.microsoft.com/office/drawing/2014/main" id="{CEA26D42-EFE6-4225-984B-F39C6A915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FB891-B04A-401C-85D2-716644A105A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98257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D998AB46-301A-412B-82B3-DACAB95D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B7CE9-8AAA-46AD-8A06-09367B9E477E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CA9C244-A457-446A-8686-14F6C572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EEE4D39-5080-48FF-BCF5-A25CD7F79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B0CD-A52B-41BE-AF13-D37B6F18918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5527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F8BC3480-695E-45A3-BFDA-FB0431191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AF438-02B3-4C41-8147-890E05455A31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F3D6E1F-F865-4D1B-88AD-BD09BE999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68300AF-25F0-416F-AFA0-4D6336F3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3772-A25C-46BF-B372-BF685E144BC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34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49835202-28C7-44D7-938E-EE754FAAE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342F019-F0B7-4D1F-BBFF-74CCA3E7D928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93BE1694-C456-4041-9A8B-B9BCED7C60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52CAE-8CF0-44CF-8FFB-87B94382BA3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4149C85D-E4FD-40D1-9B3B-455780A5774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26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E45489-D868-4F99-9392-EFB34F174319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B8F2EA-301B-4FF2-B9A7-C9CB9EF873F1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990AFB-F10D-44B0-9720-95244C58535D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8368F9-FB06-419C-BE9F-2D1AD4FB3704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E46CCB2C-0AA4-4811-873E-443BD48B5E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4FB01C2F-5977-488B-AC72-9899CC28C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1426B433-9238-47B0-9067-59CAD1DCAA89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2B3B5C04-B70A-4C98-9110-BB39880C8C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A325C2FA-C3BE-42BD-BC24-4B5A0D8F7E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41EAFD-65C3-4BB6-8BD3-AFEA770CCD69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9996D0B-F8D8-4C3D-98FF-0B1A6C43453C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535DA8E-0816-49B2-AC4E-0B2A7B619AD6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0EBA7D1-0618-4BC4-9B63-E540C6039F27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3C5B97C-2F80-49E9-8BD6-21858F36FB1A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FD050D8-4D1A-46D6-87C5-62B9B7AD854B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>
            <a:extLst>
              <a:ext uri="{FF2B5EF4-FFF2-40B4-BE49-F238E27FC236}">
                <a16:creationId xmlns:a16="http://schemas.microsoft.com/office/drawing/2014/main" id="{50E40D5B-78FA-4380-AA9E-5DFBC1145A5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7BE5C3A8-9F1D-44DC-843C-102EE84BA76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C8B92-6BBF-4E70-A491-FECF5C81390E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8B699BD3-0F5A-4BC5-A33A-D3A5E22EE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FEA1650B-D6AE-4080-905D-F60EA71CD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C1A28-E6FB-49D5-BBD9-29747E63D71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203748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E3CEA87F-446F-4510-BDE1-7E995DEF1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0AE78-52FF-4BE5-9A9E-D72778518CB0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7021C8F-1D96-4F3E-8316-8FCE0FA85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A31A1F0-B18C-417C-9DD3-E7062617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C4E68-D8E0-4271-8048-9E26EF429A6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2595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6C69A61D-9CFB-4633-BDE0-FB72BE591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3E166-7D46-442B-8B07-485C1E1F40E1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6618D048-86D8-4676-9403-9FEA5EC5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05B40C42-1E87-4077-8AE8-C978EE56E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E7D4-A7CA-494E-913B-1201F74803D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8850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3216B8A8-2008-4766-A86E-1A544DD9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2F871FB-4374-4082-ABE0-B03AE49A70AC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D5868D1B-5B10-4EF6-AE05-AC83973023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1F509-188C-4D32-AE86-AE6521AF852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B93FBEA5-FF6F-4CA0-B1C6-A385F9E31B3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941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9EDFC3CA-403F-4705-A163-FD8F7AE30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52BB-D6DA-462D-916D-C5265666ADC6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792AE-83F4-424C-8DAE-15529620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280623D4-F52C-488F-95AE-FD02357B3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C3B43-361A-4DB2-9627-8C41E04CA21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9409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35AD26A6-697E-49AD-B5E5-DA242C61C4D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68754312-A685-409D-87CD-203F5F09C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16">
            <a:extLst>
              <a:ext uri="{FF2B5EF4-FFF2-40B4-BE49-F238E27FC236}">
                <a16:creationId xmlns:a16="http://schemas.microsoft.com/office/drawing/2014/main" id="{030355F9-0CA4-43D8-9EE6-E0C8C816E0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" name="Straight Connector 17">
            <a:extLst>
              <a:ext uri="{FF2B5EF4-FFF2-40B4-BE49-F238E27FC236}">
                <a16:creationId xmlns:a16="http://schemas.microsoft.com/office/drawing/2014/main" id="{E265BC6C-2DEC-4A5F-854B-B670FEB9C95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B959D-ECE2-47D9-A42F-7A86BE11DE60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>
            <a:extLst>
              <a:ext uri="{FF2B5EF4-FFF2-40B4-BE49-F238E27FC236}">
                <a16:creationId xmlns:a16="http://schemas.microsoft.com/office/drawing/2014/main" id="{D955D777-63ED-46DC-B9DD-F2154E4D40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FAF0385-9A41-4394-BA95-717EEACF72CE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>
            <a:extLst>
              <a:ext uri="{FF2B5EF4-FFF2-40B4-BE49-F238E27FC236}">
                <a16:creationId xmlns:a16="http://schemas.microsoft.com/office/drawing/2014/main" id="{31876115-2707-4E90-896B-C2A95E3A9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0FA99F-27ED-45C2-B1EF-24B0D199CF84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13" name="Slide Number Placeholder 21">
            <a:extLst>
              <a:ext uri="{FF2B5EF4-FFF2-40B4-BE49-F238E27FC236}">
                <a16:creationId xmlns:a16="http://schemas.microsoft.com/office/drawing/2014/main" id="{0EC1CA64-3029-44BC-9EBF-3D10AFA68B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8D60E-C750-4CF7-8F0F-08F23E94788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sp>
        <p:nvSpPr>
          <p:cNvPr id="14" name="Footer Placeholder 22">
            <a:extLst>
              <a:ext uri="{FF2B5EF4-FFF2-40B4-BE49-F238E27FC236}">
                <a16:creationId xmlns:a16="http://schemas.microsoft.com/office/drawing/2014/main" id="{B52643F4-7F37-4791-955F-0B16B76DEA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1137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FA7C14FC-936D-4F12-B2DF-28C10F22D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BB04E82-37F3-4B0A-8C5C-1566F16A551A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6">
            <a:extLst>
              <a:ext uri="{FF2B5EF4-FFF2-40B4-BE49-F238E27FC236}">
                <a16:creationId xmlns:a16="http://schemas.microsoft.com/office/drawing/2014/main" id="{8CA08188-80CA-4BD1-BB94-9C582736F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62DE16-6028-4C63-8772-DA69B7398A1D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8">
            <a:extLst>
              <a:ext uri="{FF2B5EF4-FFF2-40B4-BE49-F238E27FC236}">
                <a16:creationId xmlns:a16="http://schemas.microsoft.com/office/drawing/2014/main" id="{D77A0B44-64B0-469E-B54D-84D36A920EF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9EC8EF8E-84B7-41A3-90B8-FB34BD906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20">
            <a:extLst>
              <a:ext uri="{FF2B5EF4-FFF2-40B4-BE49-F238E27FC236}">
                <a16:creationId xmlns:a16="http://schemas.microsoft.com/office/drawing/2014/main" id="{32D7A925-A982-42C1-B433-6B9921058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>
            <a:extLst>
              <a:ext uri="{FF2B5EF4-FFF2-40B4-BE49-F238E27FC236}">
                <a16:creationId xmlns:a16="http://schemas.microsoft.com/office/drawing/2014/main" id="{15E16021-5E5C-4CB6-A64D-34DAE0912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274EA9-562D-4B87-9B56-CC9E0C5AB53E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13" name="Slide Number Placeholder 17">
            <a:extLst>
              <a:ext uri="{FF2B5EF4-FFF2-40B4-BE49-F238E27FC236}">
                <a16:creationId xmlns:a16="http://schemas.microsoft.com/office/drawing/2014/main" id="{B8C02160-BBFB-4AD9-BD30-2CD179BD1C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E14CA-9B11-4A57-B90C-68C3A31D104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A36703E3-E7A2-4885-9532-4F0402CD051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320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CCEC0A3A-A1B7-4CC2-9209-955D2185E56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604A7A3B-3279-4FD5-B087-E5C9D723B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>
            <a:extLst>
              <a:ext uri="{FF2B5EF4-FFF2-40B4-BE49-F238E27FC236}">
                <a16:creationId xmlns:a16="http://schemas.microsoft.com/office/drawing/2014/main" id="{27E7D12E-7C62-4B63-A6D7-7223666269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98D740E7-7428-455D-A4F1-F3A2BF273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5C47F4E-F290-4398-AE92-E496469B0C0E}" type="datetimeFigureOut">
              <a:rPr lang="en-US"/>
              <a:pPr>
                <a:defRPr/>
              </a:pPr>
              <a:t>4/14/2020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0BDD-A964-4EF4-9FBD-28A1FEE2B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57682773-FB83-4C44-BD32-928FC7A946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Straight Connector 8">
            <a:extLst>
              <a:ext uri="{FF2B5EF4-FFF2-40B4-BE49-F238E27FC236}">
                <a16:creationId xmlns:a16="http://schemas.microsoft.com/office/drawing/2014/main" id="{6CF1DCCE-5FAB-441A-B462-05D1D24E8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81AED-33EF-4A6B-9F9F-0D610846E8A5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>
            <a:extLst>
              <a:ext uri="{FF2B5EF4-FFF2-40B4-BE49-F238E27FC236}">
                <a16:creationId xmlns:a16="http://schemas.microsoft.com/office/drawing/2014/main" id="{15533C43-FB6F-4F42-BF15-FFE2D7021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30FAD64-1024-401A-AC4C-34242D9C8933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336B58EF-A257-4FA8-8A68-64B40B47BA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pPr>
              <a:defRPr/>
            </a:pPr>
            <a:fld id="{C38FBFC9-77A1-4DC0-A455-C26B2B99E49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69" r:id="rId4"/>
    <p:sldLayoutId id="2147484070" r:id="rId5"/>
    <p:sldLayoutId id="2147484077" r:id="rId6"/>
    <p:sldLayoutId id="2147484071" r:id="rId7"/>
    <p:sldLayoutId id="2147484078" r:id="rId8"/>
    <p:sldLayoutId id="2147484079" r:id="rId9"/>
    <p:sldLayoutId id="2147484072" r:id="rId10"/>
    <p:sldLayoutId id="21474840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wmf"/><Relationship Id="rId13" Type="http://schemas.openxmlformats.org/officeDocument/2006/relationships/oleObject" Target="../embeddings/oleObject227.bin"/><Relationship Id="rId18" Type="http://schemas.openxmlformats.org/officeDocument/2006/relationships/image" Target="../media/image198.wmf"/><Relationship Id="rId26" Type="http://schemas.openxmlformats.org/officeDocument/2006/relationships/image" Target="../media/image202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231.bin"/><Relationship Id="rId34" Type="http://schemas.openxmlformats.org/officeDocument/2006/relationships/image" Target="../media/image206.wmf"/><Relationship Id="rId7" Type="http://schemas.openxmlformats.org/officeDocument/2006/relationships/oleObject" Target="../embeddings/oleObject224.bin"/><Relationship Id="rId12" Type="http://schemas.openxmlformats.org/officeDocument/2006/relationships/image" Target="../media/image195.wmf"/><Relationship Id="rId17" Type="http://schemas.openxmlformats.org/officeDocument/2006/relationships/oleObject" Target="../embeddings/oleObject229.bin"/><Relationship Id="rId25" Type="http://schemas.openxmlformats.org/officeDocument/2006/relationships/oleObject" Target="../embeddings/oleObject233.bin"/><Relationship Id="rId33" Type="http://schemas.openxmlformats.org/officeDocument/2006/relationships/oleObject" Target="../embeddings/oleObject2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7.wmf"/><Relationship Id="rId20" Type="http://schemas.openxmlformats.org/officeDocument/2006/relationships/image" Target="../media/image199.wmf"/><Relationship Id="rId29" Type="http://schemas.openxmlformats.org/officeDocument/2006/relationships/oleObject" Target="../embeddings/oleObject235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2.wmf"/><Relationship Id="rId11" Type="http://schemas.openxmlformats.org/officeDocument/2006/relationships/oleObject" Target="../embeddings/oleObject226.bin"/><Relationship Id="rId24" Type="http://schemas.openxmlformats.org/officeDocument/2006/relationships/image" Target="../media/image201.wmf"/><Relationship Id="rId32" Type="http://schemas.openxmlformats.org/officeDocument/2006/relationships/image" Target="../media/image205.wmf"/><Relationship Id="rId5" Type="http://schemas.openxmlformats.org/officeDocument/2006/relationships/oleObject" Target="../embeddings/oleObject223.bin"/><Relationship Id="rId15" Type="http://schemas.openxmlformats.org/officeDocument/2006/relationships/oleObject" Target="../embeddings/oleObject228.bin"/><Relationship Id="rId23" Type="http://schemas.openxmlformats.org/officeDocument/2006/relationships/oleObject" Target="../embeddings/oleObject232.bin"/><Relationship Id="rId28" Type="http://schemas.openxmlformats.org/officeDocument/2006/relationships/image" Target="../media/image203.wmf"/><Relationship Id="rId36" Type="http://schemas.openxmlformats.org/officeDocument/2006/relationships/image" Target="../media/image207.wmf"/><Relationship Id="rId10" Type="http://schemas.openxmlformats.org/officeDocument/2006/relationships/image" Target="../media/image194.wmf"/><Relationship Id="rId19" Type="http://schemas.openxmlformats.org/officeDocument/2006/relationships/oleObject" Target="../embeddings/oleObject230.bin"/><Relationship Id="rId31" Type="http://schemas.openxmlformats.org/officeDocument/2006/relationships/oleObject" Target="../embeddings/oleObject236.bin"/><Relationship Id="rId4" Type="http://schemas.openxmlformats.org/officeDocument/2006/relationships/image" Target="../media/image208.png"/><Relationship Id="rId9" Type="http://schemas.openxmlformats.org/officeDocument/2006/relationships/oleObject" Target="../embeddings/oleObject225.bin"/><Relationship Id="rId14" Type="http://schemas.openxmlformats.org/officeDocument/2006/relationships/image" Target="../media/image196.wmf"/><Relationship Id="rId22" Type="http://schemas.openxmlformats.org/officeDocument/2006/relationships/image" Target="../media/image200.wmf"/><Relationship Id="rId27" Type="http://schemas.openxmlformats.org/officeDocument/2006/relationships/oleObject" Target="../embeddings/oleObject234.bin"/><Relationship Id="rId30" Type="http://schemas.openxmlformats.org/officeDocument/2006/relationships/image" Target="../media/image204.wmf"/><Relationship Id="rId35" Type="http://schemas.openxmlformats.org/officeDocument/2006/relationships/oleObject" Target="../embeddings/oleObject23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1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0.bin"/><Relationship Id="rId11" Type="http://schemas.openxmlformats.org/officeDocument/2006/relationships/image" Target="../media/image212.wmf"/><Relationship Id="rId5" Type="http://schemas.openxmlformats.org/officeDocument/2006/relationships/image" Target="../media/image209.wmf"/><Relationship Id="rId10" Type="http://schemas.openxmlformats.org/officeDocument/2006/relationships/oleObject" Target="../embeddings/oleObject242.bin"/><Relationship Id="rId4" Type="http://schemas.openxmlformats.org/officeDocument/2006/relationships/oleObject" Target="../embeddings/oleObject239.bin"/><Relationship Id="rId9" Type="http://schemas.openxmlformats.org/officeDocument/2006/relationships/image" Target="../media/image21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5.bin"/><Relationship Id="rId13" Type="http://schemas.openxmlformats.org/officeDocument/2006/relationships/image" Target="../media/image217.wmf"/><Relationship Id="rId18" Type="http://schemas.openxmlformats.org/officeDocument/2006/relationships/oleObject" Target="../embeddings/oleObject250.bin"/><Relationship Id="rId26" Type="http://schemas.openxmlformats.org/officeDocument/2006/relationships/oleObject" Target="../embeddings/oleObject254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221.wmf"/><Relationship Id="rId34" Type="http://schemas.openxmlformats.org/officeDocument/2006/relationships/oleObject" Target="../embeddings/oleObject258.bin"/><Relationship Id="rId7" Type="http://schemas.openxmlformats.org/officeDocument/2006/relationships/image" Target="../media/image214.wmf"/><Relationship Id="rId12" Type="http://schemas.openxmlformats.org/officeDocument/2006/relationships/oleObject" Target="../embeddings/oleObject247.bin"/><Relationship Id="rId17" Type="http://schemas.openxmlformats.org/officeDocument/2006/relationships/image" Target="../media/image219.wmf"/><Relationship Id="rId25" Type="http://schemas.openxmlformats.org/officeDocument/2006/relationships/image" Target="../media/image223.wmf"/><Relationship Id="rId33" Type="http://schemas.openxmlformats.org/officeDocument/2006/relationships/image" Target="../media/image2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9.bin"/><Relationship Id="rId20" Type="http://schemas.openxmlformats.org/officeDocument/2006/relationships/oleObject" Target="../embeddings/oleObject251.bin"/><Relationship Id="rId29" Type="http://schemas.openxmlformats.org/officeDocument/2006/relationships/image" Target="../media/image225.wmf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4.bin"/><Relationship Id="rId11" Type="http://schemas.openxmlformats.org/officeDocument/2006/relationships/image" Target="../media/image216.wmf"/><Relationship Id="rId24" Type="http://schemas.openxmlformats.org/officeDocument/2006/relationships/oleObject" Target="../embeddings/oleObject253.bin"/><Relationship Id="rId32" Type="http://schemas.openxmlformats.org/officeDocument/2006/relationships/oleObject" Target="../embeddings/oleObject257.bin"/><Relationship Id="rId5" Type="http://schemas.openxmlformats.org/officeDocument/2006/relationships/image" Target="../media/image213.wmf"/><Relationship Id="rId15" Type="http://schemas.openxmlformats.org/officeDocument/2006/relationships/image" Target="../media/image218.wmf"/><Relationship Id="rId23" Type="http://schemas.openxmlformats.org/officeDocument/2006/relationships/image" Target="../media/image222.wmf"/><Relationship Id="rId28" Type="http://schemas.openxmlformats.org/officeDocument/2006/relationships/oleObject" Target="../embeddings/oleObject255.bin"/><Relationship Id="rId10" Type="http://schemas.openxmlformats.org/officeDocument/2006/relationships/oleObject" Target="../embeddings/oleObject246.bin"/><Relationship Id="rId19" Type="http://schemas.openxmlformats.org/officeDocument/2006/relationships/image" Target="../media/image220.wmf"/><Relationship Id="rId31" Type="http://schemas.openxmlformats.org/officeDocument/2006/relationships/image" Target="../media/image226.wmf"/><Relationship Id="rId4" Type="http://schemas.openxmlformats.org/officeDocument/2006/relationships/oleObject" Target="../embeddings/oleObject243.bin"/><Relationship Id="rId9" Type="http://schemas.openxmlformats.org/officeDocument/2006/relationships/image" Target="../media/image215.wmf"/><Relationship Id="rId14" Type="http://schemas.openxmlformats.org/officeDocument/2006/relationships/oleObject" Target="../embeddings/oleObject248.bin"/><Relationship Id="rId22" Type="http://schemas.openxmlformats.org/officeDocument/2006/relationships/oleObject" Target="../embeddings/oleObject252.bin"/><Relationship Id="rId27" Type="http://schemas.openxmlformats.org/officeDocument/2006/relationships/image" Target="../media/image224.wmf"/><Relationship Id="rId30" Type="http://schemas.openxmlformats.org/officeDocument/2006/relationships/oleObject" Target="../embeddings/oleObject256.bin"/><Relationship Id="rId35" Type="http://schemas.openxmlformats.org/officeDocument/2006/relationships/image" Target="../media/image22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2.bin"/><Relationship Id="rId26" Type="http://schemas.openxmlformats.org/officeDocument/2006/relationships/oleObject" Target="../embeddings/oleObject26.bin"/><Relationship Id="rId39" Type="http://schemas.openxmlformats.org/officeDocument/2006/relationships/image" Target="../media/image33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4.wmf"/><Relationship Id="rId34" Type="http://schemas.openxmlformats.org/officeDocument/2006/relationships/oleObject" Target="../embeddings/oleObject30.bin"/><Relationship Id="rId42" Type="http://schemas.openxmlformats.org/officeDocument/2006/relationships/oleObject" Target="../embeddings/oleObject34.bin"/><Relationship Id="rId47" Type="http://schemas.openxmlformats.org/officeDocument/2006/relationships/image" Target="../media/image37.wmf"/><Relationship Id="rId50" Type="http://schemas.openxmlformats.org/officeDocument/2006/relationships/oleObject" Target="../embeddings/oleObject38.bin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2.wmf"/><Relationship Id="rId25" Type="http://schemas.openxmlformats.org/officeDocument/2006/relationships/image" Target="../media/image26.wmf"/><Relationship Id="rId33" Type="http://schemas.openxmlformats.org/officeDocument/2006/relationships/image" Target="../media/image30.wmf"/><Relationship Id="rId38" Type="http://schemas.openxmlformats.org/officeDocument/2006/relationships/oleObject" Target="../embeddings/oleObject32.bin"/><Relationship Id="rId46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29" Type="http://schemas.openxmlformats.org/officeDocument/2006/relationships/image" Target="../media/image28.wmf"/><Relationship Id="rId41" Type="http://schemas.openxmlformats.org/officeDocument/2006/relationships/image" Target="../media/image34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29.bin"/><Relationship Id="rId37" Type="http://schemas.openxmlformats.org/officeDocument/2006/relationships/image" Target="../media/image32.wmf"/><Relationship Id="rId40" Type="http://schemas.openxmlformats.org/officeDocument/2006/relationships/oleObject" Target="../embeddings/oleObject33.bin"/><Relationship Id="rId45" Type="http://schemas.openxmlformats.org/officeDocument/2006/relationships/image" Target="../media/image36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5.wmf"/><Relationship Id="rId28" Type="http://schemas.openxmlformats.org/officeDocument/2006/relationships/oleObject" Target="../embeddings/oleObject27.bin"/><Relationship Id="rId36" Type="http://schemas.openxmlformats.org/officeDocument/2006/relationships/oleObject" Target="../embeddings/oleObject31.bin"/><Relationship Id="rId49" Type="http://schemas.openxmlformats.org/officeDocument/2006/relationships/image" Target="../media/image38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3.wmf"/><Relationship Id="rId31" Type="http://schemas.openxmlformats.org/officeDocument/2006/relationships/image" Target="../media/image29.wmf"/><Relationship Id="rId44" Type="http://schemas.openxmlformats.org/officeDocument/2006/relationships/oleObject" Target="../embeddings/oleObject35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Relationship Id="rId27" Type="http://schemas.openxmlformats.org/officeDocument/2006/relationships/image" Target="../media/image27.wmf"/><Relationship Id="rId30" Type="http://schemas.openxmlformats.org/officeDocument/2006/relationships/oleObject" Target="../embeddings/oleObject28.bin"/><Relationship Id="rId35" Type="http://schemas.openxmlformats.org/officeDocument/2006/relationships/image" Target="../media/image31.wmf"/><Relationship Id="rId43" Type="http://schemas.openxmlformats.org/officeDocument/2006/relationships/image" Target="../media/image35.wmf"/><Relationship Id="rId48" Type="http://schemas.openxmlformats.org/officeDocument/2006/relationships/oleObject" Target="../embeddings/oleObject37.bin"/><Relationship Id="rId8" Type="http://schemas.openxmlformats.org/officeDocument/2006/relationships/oleObject" Target="../embeddings/oleObject17.bin"/><Relationship Id="rId51" Type="http://schemas.openxmlformats.org/officeDocument/2006/relationships/image" Target="../media/image39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wmf"/><Relationship Id="rId18" Type="http://schemas.openxmlformats.org/officeDocument/2006/relationships/oleObject" Target="../embeddings/oleObject46.bin"/><Relationship Id="rId26" Type="http://schemas.openxmlformats.org/officeDocument/2006/relationships/oleObject" Target="../embeddings/oleObject50.bin"/><Relationship Id="rId39" Type="http://schemas.openxmlformats.org/officeDocument/2006/relationships/image" Target="../media/image56.wmf"/><Relationship Id="rId21" Type="http://schemas.openxmlformats.org/officeDocument/2006/relationships/image" Target="../media/image47.wmf"/><Relationship Id="rId34" Type="http://schemas.openxmlformats.org/officeDocument/2006/relationships/oleObject" Target="../embeddings/oleObject54.bin"/><Relationship Id="rId42" Type="http://schemas.openxmlformats.org/officeDocument/2006/relationships/oleObject" Target="../embeddings/oleObject58.bin"/><Relationship Id="rId47" Type="http://schemas.openxmlformats.org/officeDocument/2006/relationships/image" Target="../media/image60.wmf"/><Relationship Id="rId50" Type="http://schemas.openxmlformats.org/officeDocument/2006/relationships/oleObject" Target="../embeddings/oleObject62.bin"/><Relationship Id="rId55" Type="http://schemas.openxmlformats.org/officeDocument/2006/relationships/image" Target="../media/image64.wmf"/><Relationship Id="rId63" Type="http://schemas.openxmlformats.org/officeDocument/2006/relationships/image" Target="../media/image68.wmf"/><Relationship Id="rId68" Type="http://schemas.openxmlformats.org/officeDocument/2006/relationships/oleObject" Target="../embeddings/oleObject71.bin"/><Relationship Id="rId76" Type="http://schemas.openxmlformats.org/officeDocument/2006/relationships/oleObject" Target="../embeddings/oleObject75.bin"/><Relationship Id="rId84" Type="http://schemas.openxmlformats.org/officeDocument/2006/relationships/image" Target="../media/image78.wmf"/><Relationship Id="rId89" Type="http://schemas.openxmlformats.org/officeDocument/2006/relationships/oleObject" Target="../embeddings/oleObject82.bin"/><Relationship Id="rId7" Type="http://schemas.openxmlformats.org/officeDocument/2006/relationships/image" Target="../media/image40.wmf"/><Relationship Id="rId71" Type="http://schemas.openxmlformats.org/officeDocument/2006/relationships/image" Target="../media/image72.wmf"/><Relationship Id="rId92" Type="http://schemas.openxmlformats.org/officeDocument/2006/relationships/image" Target="../media/image8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29" Type="http://schemas.openxmlformats.org/officeDocument/2006/relationships/image" Target="../media/image51.wmf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49.bin"/><Relationship Id="rId32" Type="http://schemas.openxmlformats.org/officeDocument/2006/relationships/oleObject" Target="../embeddings/oleObject53.bin"/><Relationship Id="rId37" Type="http://schemas.openxmlformats.org/officeDocument/2006/relationships/image" Target="../media/image55.wmf"/><Relationship Id="rId40" Type="http://schemas.openxmlformats.org/officeDocument/2006/relationships/oleObject" Target="../embeddings/oleObject57.bin"/><Relationship Id="rId45" Type="http://schemas.openxmlformats.org/officeDocument/2006/relationships/image" Target="../media/image59.wmf"/><Relationship Id="rId53" Type="http://schemas.openxmlformats.org/officeDocument/2006/relationships/image" Target="../media/image63.wmf"/><Relationship Id="rId58" Type="http://schemas.openxmlformats.org/officeDocument/2006/relationships/oleObject" Target="../embeddings/oleObject66.bin"/><Relationship Id="rId66" Type="http://schemas.openxmlformats.org/officeDocument/2006/relationships/oleObject" Target="../embeddings/oleObject70.bin"/><Relationship Id="rId74" Type="http://schemas.openxmlformats.org/officeDocument/2006/relationships/oleObject" Target="../embeddings/oleObject74.bin"/><Relationship Id="rId79" Type="http://schemas.openxmlformats.org/officeDocument/2006/relationships/oleObject" Target="../embeddings/oleObject77.bin"/><Relationship Id="rId87" Type="http://schemas.openxmlformats.org/officeDocument/2006/relationships/oleObject" Target="../embeddings/oleObject81.bin"/><Relationship Id="rId5" Type="http://schemas.openxmlformats.org/officeDocument/2006/relationships/image" Target="../media/image2.wmf"/><Relationship Id="rId61" Type="http://schemas.openxmlformats.org/officeDocument/2006/relationships/image" Target="../media/image67.wmf"/><Relationship Id="rId82" Type="http://schemas.openxmlformats.org/officeDocument/2006/relationships/image" Target="../media/image77.wmf"/><Relationship Id="rId90" Type="http://schemas.openxmlformats.org/officeDocument/2006/relationships/image" Target="../media/image81.wmf"/><Relationship Id="rId19" Type="http://schemas.openxmlformats.org/officeDocument/2006/relationships/image" Target="../media/image46.wmf"/><Relationship Id="rId14" Type="http://schemas.openxmlformats.org/officeDocument/2006/relationships/oleObject" Target="../embeddings/oleObject44.bin"/><Relationship Id="rId22" Type="http://schemas.openxmlformats.org/officeDocument/2006/relationships/oleObject" Target="../embeddings/oleObject48.bin"/><Relationship Id="rId27" Type="http://schemas.openxmlformats.org/officeDocument/2006/relationships/image" Target="../media/image50.wmf"/><Relationship Id="rId30" Type="http://schemas.openxmlformats.org/officeDocument/2006/relationships/oleObject" Target="../embeddings/oleObject52.bin"/><Relationship Id="rId35" Type="http://schemas.openxmlformats.org/officeDocument/2006/relationships/image" Target="../media/image54.wmf"/><Relationship Id="rId43" Type="http://schemas.openxmlformats.org/officeDocument/2006/relationships/image" Target="../media/image58.wmf"/><Relationship Id="rId48" Type="http://schemas.openxmlformats.org/officeDocument/2006/relationships/oleObject" Target="../embeddings/oleObject61.bin"/><Relationship Id="rId56" Type="http://schemas.openxmlformats.org/officeDocument/2006/relationships/oleObject" Target="../embeddings/oleObject65.bin"/><Relationship Id="rId64" Type="http://schemas.openxmlformats.org/officeDocument/2006/relationships/oleObject" Target="../embeddings/oleObject69.bin"/><Relationship Id="rId69" Type="http://schemas.openxmlformats.org/officeDocument/2006/relationships/image" Target="../media/image71.wmf"/><Relationship Id="rId77" Type="http://schemas.openxmlformats.org/officeDocument/2006/relationships/oleObject" Target="../embeddings/oleObject76.bin"/><Relationship Id="rId8" Type="http://schemas.openxmlformats.org/officeDocument/2006/relationships/oleObject" Target="../embeddings/oleObject41.bin"/><Relationship Id="rId51" Type="http://schemas.openxmlformats.org/officeDocument/2006/relationships/image" Target="../media/image62.wmf"/><Relationship Id="rId72" Type="http://schemas.openxmlformats.org/officeDocument/2006/relationships/oleObject" Target="../embeddings/oleObject73.bin"/><Relationship Id="rId80" Type="http://schemas.openxmlformats.org/officeDocument/2006/relationships/image" Target="../media/image76.wmf"/><Relationship Id="rId85" Type="http://schemas.openxmlformats.org/officeDocument/2006/relationships/oleObject" Target="../embeddings/oleObject80.bin"/><Relationship Id="rId3" Type="http://schemas.openxmlformats.org/officeDocument/2006/relationships/notesSlide" Target="../notesSlides/notesSlide4.xml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45.wmf"/><Relationship Id="rId25" Type="http://schemas.openxmlformats.org/officeDocument/2006/relationships/image" Target="../media/image49.wmf"/><Relationship Id="rId33" Type="http://schemas.openxmlformats.org/officeDocument/2006/relationships/image" Target="../media/image53.wmf"/><Relationship Id="rId38" Type="http://schemas.openxmlformats.org/officeDocument/2006/relationships/oleObject" Target="../embeddings/oleObject56.bin"/><Relationship Id="rId46" Type="http://schemas.openxmlformats.org/officeDocument/2006/relationships/oleObject" Target="../embeddings/oleObject60.bin"/><Relationship Id="rId59" Type="http://schemas.openxmlformats.org/officeDocument/2006/relationships/image" Target="../media/image66.wmf"/><Relationship Id="rId67" Type="http://schemas.openxmlformats.org/officeDocument/2006/relationships/image" Target="../media/image70.wmf"/><Relationship Id="rId20" Type="http://schemas.openxmlformats.org/officeDocument/2006/relationships/oleObject" Target="../embeddings/oleObject47.bin"/><Relationship Id="rId41" Type="http://schemas.openxmlformats.org/officeDocument/2006/relationships/image" Target="../media/image57.wmf"/><Relationship Id="rId54" Type="http://schemas.openxmlformats.org/officeDocument/2006/relationships/oleObject" Target="../embeddings/oleObject64.bin"/><Relationship Id="rId62" Type="http://schemas.openxmlformats.org/officeDocument/2006/relationships/oleObject" Target="../embeddings/oleObject68.bin"/><Relationship Id="rId70" Type="http://schemas.openxmlformats.org/officeDocument/2006/relationships/oleObject" Target="../embeddings/oleObject72.bin"/><Relationship Id="rId75" Type="http://schemas.openxmlformats.org/officeDocument/2006/relationships/image" Target="../media/image74.wmf"/><Relationship Id="rId83" Type="http://schemas.openxmlformats.org/officeDocument/2006/relationships/oleObject" Target="../embeddings/oleObject79.bin"/><Relationship Id="rId88" Type="http://schemas.openxmlformats.org/officeDocument/2006/relationships/image" Target="../media/image80.wmf"/><Relationship Id="rId91" Type="http://schemas.openxmlformats.org/officeDocument/2006/relationships/oleObject" Target="../embeddings/oleObject8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28" Type="http://schemas.openxmlformats.org/officeDocument/2006/relationships/oleObject" Target="../embeddings/oleObject51.bin"/><Relationship Id="rId36" Type="http://schemas.openxmlformats.org/officeDocument/2006/relationships/oleObject" Target="../embeddings/oleObject55.bin"/><Relationship Id="rId49" Type="http://schemas.openxmlformats.org/officeDocument/2006/relationships/image" Target="../media/image61.wmf"/><Relationship Id="rId57" Type="http://schemas.openxmlformats.org/officeDocument/2006/relationships/image" Target="../media/image65.wmf"/><Relationship Id="rId10" Type="http://schemas.openxmlformats.org/officeDocument/2006/relationships/oleObject" Target="../embeddings/oleObject42.bin"/><Relationship Id="rId31" Type="http://schemas.openxmlformats.org/officeDocument/2006/relationships/image" Target="../media/image52.wmf"/><Relationship Id="rId44" Type="http://schemas.openxmlformats.org/officeDocument/2006/relationships/oleObject" Target="../embeddings/oleObject59.bin"/><Relationship Id="rId52" Type="http://schemas.openxmlformats.org/officeDocument/2006/relationships/oleObject" Target="../embeddings/oleObject63.bin"/><Relationship Id="rId60" Type="http://schemas.openxmlformats.org/officeDocument/2006/relationships/oleObject" Target="../embeddings/oleObject67.bin"/><Relationship Id="rId65" Type="http://schemas.openxmlformats.org/officeDocument/2006/relationships/image" Target="../media/image69.wmf"/><Relationship Id="rId73" Type="http://schemas.openxmlformats.org/officeDocument/2006/relationships/image" Target="../media/image73.wmf"/><Relationship Id="rId78" Type="http://schemas.openxmlformats.org/officeDocument/2006/relationships/image" Target="../media/image75.wmf"/><Relationship Id="rId81" Type="http://schemas.openxmlformats.org/officeDocument/2006/relationships/oleObject" Target="../embeddings/oleObject78.bin"/><Relationship Id="rId86" Type="http://schemas.openxmlformats.org/officeDocument/2006/relationships/image" Target="../media/image79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1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wmf"/><Relationship Id="rId18" Type="http://schemas.openxmlformats.org/officeDocument/2006/relationships/oleObject" Target="../embeddings/oleObject91.bin"/><Relationship Id="rId26" Type="http://schemas.openxmlformats.org/officeDocument/2006/relationships/oleObject" Target="../embeddings/oleObject95.bin"/><Relationship Id="rId39" Type="http://schemas.openxmlformats.org/officeDocument/2006/relationships/image" Target="../media/image90.wmf"/><Relationship Id="rId21" Type="http://schemas.openxmlformats.org/officeDocument/2006/relationships/image" Target="../media/image47.wmf"/><Relationship Id="rId34" Type="http://schemas.openxmlformats.org/officeDocument/2006/relationships/oleObject" Target="../embeddings/oleObject99.bin"/><Relationship Id="rId42" Type="http://schemas.openxmlformats.org/officeDocument/2006/relationships/oleObject" Target="../embeddings/oleObject103.bin"/><Relationship Id="rId47" Type="http://schemas.openxmlformats.org/officeDocument/2006/relationships/image" Target="../media/image94.wmf"/><Relationship Id="rId50" Type="http://schemas.openxmlformats.org/officeDocument/2006/relationships/oleObject" Target="../embeddings/oleObject107.bin"/><Relationship Id="rId55" Type="http://schemas.openxmlformats.org/officeDocument/2006/relationships/image" Target="../media/image64.wmf"/><Relationship Id="rId63" Type="http://schemas.openxmlformats.org/officeDocument/2006/relationships/image" Target="../media/image97.wmf"/><Relationship Id="rId68" Type="http://schemas.openxmlformats.org/officeDocument/2006/relationships/oleObject" Target="../embeddings/oleObject116.bin"/><Relationship Id="rId76" Type="http://schemas.openxmlformats.org/officeDocument/2006/relationships/oleObject" Target="../embeddings/oleObject120.bin"/><Relationship Id="rId84" Type="http://schemas.openxmlformats.org/officeDocument/2006/relationships/oleObject" Target="../embeddings/oleObject124.bin"/><Relationship Id="rId89" Type="http://schemas.openxmlformats.org/officeDocument/2006/relationships/image" Target="../media/image81.wmf"/><Relationship Id="rId7" Type="http://schemas.openxmlformats.org/officeDocument/2006/relationships/image" Target="../media/image40.wmf"/><Relationship Id="rId71" Type="http://schemas.openxmlformats.org/officeDocument/2006/relationships/image" Target="../media/image10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0.bin"/><Relationship Id="rId29" Type="http://schemas.openxmlformats.org/officeDocument/2006/relationships/image" Target="../media/image85.wmf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94.bin"/><Relationship Id="rId32" Type="http://schemas.openxmlformats.org/officeDocument/2006/relationships/oleObject" Target="../embeddings/oleObject98.bin"/><Relationship Id="rId37" Type="http://schemas.openxmlformats.org/officeDocument/2006/relationships/image" Target="../media/image89.wmf"/><Relationship Id="rId40" Type="http://schemas.openxmlformats.org/officeDocument/2006/relationships/oleObject" Target="../embeddings/oleObject102.bin"/><Relationship Id="rId45" Type="http://schemas.openxmlformats.org/officeDocument/2006/relationships/image" Target="../media/image93.wmf"/><Relationship Id="rId53" Type="http://schemas.openxmlformats.org/officeDocument/2006/relationships/image" Target="../media/image63.wmf"/><Relationship Id="rId58" Type="http://schemas.openxmlformats.org/officeDocument/2006/relationships/oleObject" Target="../embeddings/oleObject111.bin"/><Relationship Id="rId66" Type="http://schemas.openxmlformats.org/officeDocument/2006/relationships/oleObject" Target="../embeddings/oleObject115.bin"/><Relationship Id="rId74" Type="http://schemas.openxmlformats.org/officeDocument/2006/relationships/oleObject" Target="../embeddings/oleObject119.bin"/><Relationship Id="rId79" Type="http://schemas.openxmlformats.org/officeDocument/2006/relationships/image" Target="../media/image104.wmf"/><Relationship Id="rId87" Type="http://schemas.openxmlformats.org/officeDocument/2006/relationships/image" Target="../media/image107.wmf"/><Relationship Id="rId5" Type="http://schemas.openxmlformats.org/officeDocument/2006/relationships/image" Target="../media/image3.wmf"/><Relationship Id="rId61" Type="http://schemas.openxmlformats.org/officeDocument/2006/relationships/image" Target="../media/image96.wmf"/><Relationship Id="rId82" Type="http://schemas.openxmlformats.org/officeDocument/2006/relationships/oleObject" Target="../embeddings/oleObject123.bin"/><Relationship Id="rId90" Type="http://schemas.openxmlformats.org/officeDocument/2006/relationships/oleObject" Target="../embeddings/oleObject127.bin"/><Relationship Id="rId19" Type="http://schemas.openxmlformats.org/officeDocument/2006/relationships/image" Target="../media/image46.wmf"/><Relationship Id="rId14" Type="http://schemas.openxmlformats.org/officeDocument/2006/relationships/oleObject" Target="../embeddings/oleObject89.bin"/><Relationship Id="rId22" Type="http://schemas.openxmlformats.org/officeDocument/2006/relationships/oleObject" Target="../embeddings/oleObject93.bin"/><Relationship Id="rId27" Type="http://schemas.openxmlformats.org/officeDocument/2006/relationships/image" Target="../media/image84.wmf"/><Relationship Id="rId30" Type="http://schemas.openxmlformats.org/officeDocument/2006/relationships/oleObject" Target="../embeddings/oleObject97.bin"/><Relationship Id="rId35" Type="http://schemas.openxmlformats.org/officeDocument/2006/relationships/image" Target="../media/image88.wmf"/><Relationship Id="rId43" Type="http://schemas.openxmlformats.org/officeDocument/2006/relationships/image" Target="../media/image92.wmf"/><Relationship Id="rId48" Type="http://schemas.openxmlformats.org/officeDocument/2006/relationships/oleObject" Target="../embeddings/oleObject106.bin"/><Relationship Id="rId56" Type="http://schemas.openxmlformats.org/officeDocument/2006/relationships/oleObject" Target="../embeddings/oleObject110.bin"/><Relationship Id="rId64" Type="http://schemas.openxmlformats.org/officeDocument/2006/relationships/oleObject" Target="../embeddings/oleObject114.bin"/><Relationship Id="rId69" Type="http://schemas.openxmlformats.org/officeDocument/2006/relationships/image" Target="../media/image99.wmf"/><Relationship Id="rId77" Type="http://schemas.openxmlformats.org/officeDocument/2006/relationships/image" Target="../media/image103.wmf"/><Relationship Id="rId8" Type="http://schemas.openxmlformats.org/officeDocument/2006/relationships/oleObject" Target="../embeddings/oleObject86.bin"/><Relationship Id="rId51" Type="http://schemas.openxmlformats.org/officeDocument/2006/relationships/image" Target="../media/image62.wmf"/><Relationship Id="rId72" Type="http://schemas.openxmlformats.org/officeDocument/2006/relationships/oleObject" Target="../embeddings/oleObject118.bin"/><Relationship Id="rId80" Type="http://schemas.openxmlformats.org/officeDocument/2006/relationships/oleObject" Target="../embeddings/oleObject122.bin"/><Relationship Id="rId85" Type="http://schemas.openxmlformats.org/officeDocument/2006/relationships/image" Target="../media/image79.wmf"/><Relationship Id="rId3" Type="http://schemas.openxmlformats.org/officeDocument/2006/relationships/notesSlide" Target="../notesSlides/notesSlide5.xml"/><Relationship Id="rId12" Type="http://schemas.openxmlformats.org/officeDocument/2006/relationships/oleObject" Target="../embeddings/oleObject88.bin"/><Relationship Id="rId17" Type="http://schemas.openxmlformats.org/officeDocument/2006/relationships/image" Target="../media/image45.wmf"/><Relationship Id="rId25" Type="http://schemas.openxmlformats.org/officeDocument/2006/relationships/image" Target="../media/image83.wmf"/><Relationship Id="rId33" Type="http://schemas.openxmlformats.org/officeDocument/2006/relationships/image" Target="../media/image87.wmf"/><Relationship Id="rId38" Type="http://schemas.openxmlformats.org/officeDocument/2006/relationships/oleObject" Target="../embeddings/oleObject101.bin"/><Relationship Id="rId46" Type="http://schemas.openxmlformats.org/officeDocument/2006/relationships/oleObject" Target="../embeddings/oleObject105.bin"/><Relationship Id="rId59" Type="http://schemas.openxmlformats.org/officeDocument/2006/relationships/image" Target="../media/image67.wmf"/><Relationship Id="rId67" Type="http://schemas.openxmlformats.org/officeDocument/2006/relationships/image" Target="../media/image71.wmf"/><Relationship Id="rId20" Type="http://schemas.openxmlformats.org/officeDocument/2006/relationships/oleObject" Target="../embeddings/oleObject92.bin"/><Relationship Id="rId41" Type="http://schemas.openxmlformats.org/officeDocument/2006/relationships/image" Target="../media/image91.wmf"/><Relationship Id="rId54" Type="http://schemas.openxmlformats.org/officeDocument/2006/relationships/oleObject" Target="../embeddings/oleObject109.bin"/><Relationship Id="rId62" Type="http://schemas.openxmlformats.org/officeDocument/2006/relationships/oleObject" Target="../embeddings/oleObject113.bin"/><Relationship Id="rId70" Type="http://schemas.openxmlformats.org/officeDocument/2006/relationships/oleObject" Target="../embeddings/oleObject117.bin"/><Relationship Id="rId75" Type="http://schemas.openxmlformats.org/officeDocument/2006/relationships/image" Target="../media/image102.wmf"/><Relationship Id="rId83" Type="http://schemas.openxmlformats.org/officeDocument/2006/relationships/image" Target="../media/image106.wmf"/><Relationship Id="rId88" Type="http://schemas.openxmlformats.org/officeDocument/2006/relationships/oleObject" Target="../embeddings/oleObject126.bin"/><Relationship Id="rId91" Type="http://schemas.openxmlformats.org/officeDocument/2006/relationships/image" Target="../media/image108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5.bin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28" Type="http://schemas.openxmlformats.org/officeDocument/2006/relationships/oleObject" Target="../embeddings/oleObject96.bin"/><Relationship Id="rId36" Type="http://schemas.openxmlformats.org/officeDocument/2006/relationships/oleObject" Target="../embeddings/oleObject100.bin"/><Relationship Id="rId49" Type="http://schemas.openxmlformats.org/officeDocument/2006/relationships/image" Target="../media/image95.wmf"/><Relationship Id="rId57" Type="http://schemas.openxmlformats.org/officeDocument/2006/relationships/image" Target="../media/image65.wmf"/><Relationship Id="rId10" Type="http://schemas.openxmlformats.org/officeDocument/2006/relationships/oleObject" Target="../embeddings/oleObject87.bin"/><Relationship Id="rId31" Type="http://schemas.openxmlformats.org/officeDocument/2006/relationships/image" Target="../media/image86.wmf"/><Relationship Id="rId44" Type="http://schemas.openxmlformats.org/officeDocument/2006/relationships/oleObject" Target="../embeddings/oleObject104.bin"/><Relationship Id="rId52" Type="http://schemas.openxmlformats.org/officeDocument/2006/relationships/oleObject" Target="../embeddings/oleObject108.bin"/><Relationship Id="rId60" Type="http://schemas.openxmlformats.org/officeDocument/2006/relationships/oleObject" Target="../embeddings/oleObject112.bin"/><Relationship Id="rId65" Type="http://schemas.openxmlformats.org/officeDocument/2006/relationships/image" Target="../media/image98.wmf"/><Relationship Id="rId73" Type="http://schemas.openxmlformats.org/officeDocument/2006/relationships/image" Target="../media/image101.wmf"/><Relationship Id="rId78" Type="http://schemas.openxmlformats.org/officeDocument/2006/relationships/oleObject" Target="../embeddings/oleObject121.bin"/><Relationship Id="rId81" Type="http://schemas.openxmlformats.org/officeDocument/2006/relationships/image" Target="../media/image105.wmf"/><Relationship Id="rId86" Type="http://schemas.openxmlformats.org/officeDocument/2006/relationships/oleObject" Target="../embeddings/oleObject125.bin"/><Relationship Id="rId4" Type="http://schemas.openxmlformats.org/officeDocument/2006/relationships/oleObject" Target="../embeddings/oleObject84.bin"/><Relationship Id="rId9" Type="http://schemas.openxmlformats.org/officeDocument/2006/relationships/image" Target="../media/image41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2.wmf"/><Relationship Id="rId18" Type="http://schemas.openxmlformats.org/officeDocument/2006/relationships/oleObject" Target="../embeddings/oleObject135.bin"/><Relationship Id="rId26" Type="http://schemas.openxmlformats.org/officeDocument/2006/relationships/oleObject" Target="../embeddings/oleObject139.bin"/><Relationship Id="rId39" Type="http://schemas.openxmlformats.org/officeDocument/2006/relationships/image" Target="../media/image3.wmf"/><Relationship Id="rId21" Type="http://schemas.openxmlformats.org/officeDocument/2006/relationships/image" Target="../media/image116.wmf"/><Relationship Id="rId34" Type="http://schemas.openxmlformats.org/officeDocument/2006/relationships/oleObject" Target="../embeddings/oleObject143.bin"/><Relationship Id="rId42" Type="http://schemas.openxmlformats.org/officeDocument/2006/relationships/oleObject" Target="../embeddings/oleObject147.bin"/><Relationship Id="rId47" Type="http://schemas.openxmlformats.org/officeDocument/2006/relationships/image" Target="../media/image127.wmf"/><Relationship Id="rId50" Type="http://schemas.openxmlformats.org/officeDocument/2006/relationships/oleObject" Target="../embeddings/oleObject151.bin"/><Relationship Id="rId55" Type="http://schemas.openxmlformats.org/officeDocument/2006/relationships/oleObject" Target="../embeddings/oleObject154.bin"/><Relationship Id="rId7" Type="http://schemas.openxmlformats.org/officeDocument/2006/relationships/image" Target="../media/image109.wmf"/><Relationship Id="rId12" Type="http://schemas.openxmlformats.org/officeDocument/2006/relationships/oleObject" Target="../embeddings/oleObject132.bin"/><Relationship Id="rId17" Type="http://schemas.openxmlformats.org/officeDocument/2006/relationships/image" Target="../media/image114.wmf"/><Relationship Id="rId25" Type="http://schemas.openxmlformats.org/officeDocument/2006/relationships/image" Target="../media/image118.wmf"/><Relationship Id="rId33" Type="http://schemas.openxmlformats.org/officeDocument/2006/relationships/image" Target="../media/image122.wmf"/><Relationship Id="rId38" Type="http://schemas.openxmlformats.org/officeDocument/2006/relationships/oleObject" Target="../embeddings/oleObject145.bin"/><Relationship Id="rId46" Type="http://schemas.openxmlformats.org/officeDocument/2006/relationships/oleObject" Target="../embeddings/oleObject149.bin"/><Relationship Id="rId59" Type="http://schemas.openxmlformats.org/officeDocument/2006/relationships/oleObject" Target="../embeddings/oleObject15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4.bin"/><Relationship Id="rId20" Type="http://schemas.openxmlformats.org/officeDocument/2006/relationships/oleObject" Target="../embeddings/oleObject136.bin"/><Relationship Id="rId29" Type="http://schemas.openxmlformats.org/officeDocument/2006/relationships/image" Target="../media/image120.wmf"/><Relationship Id="rId41" Type="http://schemas.openxmlformats.org/officeDocument/2006/relationships/image" Target="../media/image124.wmf"/><Relationship Id="rId54" Type="http://schemas.openxmlformats.org/officeDocument/2006/relationships/oleObject" Target="../embeddings/oleObject15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9.bin"/><Relationship Id="rId11" Type="http://schemas.openxmlformats.org/officeDocument/2006/relationships/image" Target="../media/image111.wmf"/><Relationship Id="rId24" Type="http://schemas.openxmlformats.org/officeDocument/2006/relationships/oleObject" Target="../embeddings/oleObject138.bin"/><Relationship Id="rId32" Type="http://schemas.openxmlformats.org/officeDocument/2006/relationships/oleObject" Target="../embeddings/oleObject142.bin"/><Relationship Id="rId37" Type="http://schemas.openxmlformats.org/officeDocument/2006/relationships/image" Target="../media/image123.wmf"/><Relationship Id="rId40" Type="http://schemas.openxmlformats.org/officeDocument/2006/relationships/oleObject" Target="../embeddings/oleObject146.bin"/><Relationship Id="rId45" Type="http://schemas.openxmlformats.org/officeDocument/2006/relationships/image" Target="../media/image126.wmf"/><Relationship Id="rId53" Type="http://schemas.openxmlformats.org/officeDocument/2006/relationships/image" Target="../media/image130.wmf"/><Relationship Id="rId58" Type="http://schemas.openxmlformats.org/officeDocument/2006/relationships/oleObject" Target="../embeddings/oleObject156.bin"/><Relationship Id="rId5" Type="http://schemas.openxmlformats.org/officeDocument/2006/relationships/image" Target="../media/image4.wmf"/><Relationship Id="rId15" Type="http://schemas.openxmlformats.org/officeDocument/2006/relationships/image" Target="../media/image113.wmf"/><Relationship Id="rId23" Type="http://schemas.openxmlformats.org/officeDocument/2006/relationships/image" Target="../media/image117.wmf"/><Relationship Id="rId28" Type="http://schemas.openxmlformats.org/officeDocument/2006/relationships/oleObject" Target="../embeddings/oleObject140.bin"/><Relationship Id="rId36" Type="http://schemas.openxmlformats.org/officeDocument/2006/relationships/oleObject" Target="../embeddings/oleObject144.bin"/><Relationship Id="rId49" Type="http://schemas.openxmlformats.org/officeDocument/2006/relationships/image" Target="../media/image128.wmf"/><Relationship Id="rId57" Type="http://schemas.openxmlformats.org/officeDocument/2006/relationships/image" Target="../media/image131.wmf"/><Relationship Id="rId10" Type="http://schemas.openxmlformats.org/officeDocument/2006/relationships/oleObject" Target="../embeddings/oleObject131.bin"/><Relationship Id="rId19" Type="http://schemas.openxmlformats.org/officeDocument/2006/relationships/image" Target="../media/image115.wmf"/><Relationship Id="rId31" Type="http://schemas.openxmlformats.org/officeDocument/2006/relationships/image" Target="../media/image121.wmf"/><Relationship Id="rId44" Type="http://schemas.openxmlformats.org/officeDocument/2006/relationships/oleObject" Target="../embeddings/oleObject148.bin"/><Relationship Id="rId52" Type="http://schemas.openxmlformats.org/officeDocument/2006/relationships/oleObject" Target="../embeddings/oleObject152.bin"/><Relationship Id="rId60" Type="http://schemas.openxmlformats.org/officeDocument/2006/relationships/image" Target="../media/image132.wmf"/><Relationship Id="rId4" Type="http://schemas.openxmlformats.org/officeDocument/2006/relationships/oleObject" Target="../embeddings/oleObject128.bin"/><Relationship Id="rId9" Type="http://schemas.openxmlformats.org/officeDocument/2006/relationships/image" Target="../media/image110.wmf"/><Relationship Id="rId14" Type="http://schemas.openxmlformats.org/officeDocument/2006/relationships/oleObject" Target="../embeddings/oleObject133.bin"/><Relationship Id="rId22" Type="http://schemas.openxmlformats.org/officeDocument/2006/relationships/oleObject" Target="../embeddings/oleObject137.bin"/><Relationship Id="rId27" Type="http://schemas.openxmlformats.org/officeDocument/2006/relationships/image" Target="../media/image119.wmf"/><Relationship Id="rId30" Type="http://schemas.openxmlformats.org/officeDocument/2006/relationships/oleObject" Target="../embeddings/oleObject141.bin"/><Relationship Id="rId35" Type="http://schemas.openxmlformats.org/officeDocument/2006/relationships/image" Target="../media/image5.wmf"/><Relationship Id="rId43" Type="http://schemas.openxmlformats.org/officeDocument/2006/relationships/image" Target="../media/image125.wmf"/><Relationship Id="rId48" Type="http://schemas.openxmlformats.org/officeDocument/2006/relationships/oleObject" Target="../embeddings/oleObject150.bin"/><Relationship Id="rId56" Type="http://schemas.openxmlformats.org/officeDocument/2006/relationships/oleObject" Target="../embeddings/oleObject155.bin"/><Relationship Id="rId8" Type="http://schemas.openxmlformats.org/officeDocument/2006/relationships/oleObject" Target="../embeddings/oleObject130.bin"/><Relationship Id="rId51" Type="http://schemas.openxmlformats.org/officeDocument/2006/relationships/image" Target="../media/image129.wmf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7.wmf"/><Relationship Id="rId18" Type="http://schemas.openxmlformats.org/officeDocument/2006/relationships/oleObject" Target="../embeddings/oleObject165.bin"/><Relationship Id="rId26" Type="http://schemas.openxmlformats.org/officeDocument/2006/relationships/oleObject" Target="../embeddings/oleObject169.bin"/><Relationship Id="rId39" Type="http://schemas.openxmlformats.org/officeDocument/2006/relationships/image" Target="../media/image150.wmf"/><Relationship Id="rId21" Type="http://schemas.openxmlformats.org/officeDocument/2006/relationships/image" Target="../media/image141.wmf"/><Relationship Id="rId34" Type="http://schemas.openxmlformats.org/officeDocument/2006/relationships/oleObject" Target="../embeddings/oleObject173.bin"/><Relationship Id="rId42" Type="http://schemas.openxmlformats.org/officeDocument/2006/relationships/oleObject" Target="../embeddings/oleObject177.bin"/><Relationship Id="rId47" Type="http://schemas.openxmlformats.org/officeDocument/2006/relationships/image" Target="../media/image154.wmf"/><Relationship Id="rId50" Type="http://schemas.openxmlformats.org/officeDocument/2006/relationships/oleObject" Target="../embeddings/oleObject181.bin"/><Relationship Id="rId55" Type="http://schemas.openxmlformats.org/officeDocument/2006/relationships/image" Target="../media/image158.wmf"/><Relationship Id="rId7" Type="http://schemas.openxmlformats.org/officeDocument/2006/relationships/image" Target="../media/image1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4.bin"/><Relationship Id="rId20" Type="http://schemas.openxmlformats.org/officeDocument/2006/relationships/oleObject" Target="../embeddings/oleObject166.bin"/><Relationship Id="rId29" Type="http://schemas.openxmlformats.org/officeDocument/2006/relationships/image" Target="../media/image145.wmf"/><Relationship Id="rId41" Type="http://schemas.openxmlformats.org/officeDocument/2006/relationships/image" Target="../media/image151.wmf"/><Relationship Id="rId54" Type="http://schemas.openxmlformats.org/officeDocument/2006/relationships/oleObject" Target="../embeddings/oleObject18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9.bin"/><Relationship Id="rId11" Type="http://schemas.openxmlformats.org/officeDocument/2006/relationships/image" Target="../media/image136.wmf"/><Relationship Id="rId24" Type="http://schemas.openxmlformats.org/officeDocument/2006/relationships/oleObject" Target="../embeddings/oleObject168.bin"/><Relationship Id="rId32" Type="http://schemas.openxmlformats.org/officeDocument/2006/relationships/oleObject" Target="../embeddings/oleObject172.bin"/><Relationship Id="rId37" Type="http://schemas.openxmlformats.org/officeDocument/2006/relationships/image" Target="../media/image149.wmf"/><Relationship Id="rId40" Type="http://schemas.openxmlformats.org/officeDocument/2006/relationships/oleObject" Target="../embeddings/oleObject176.bin"/><Relationship Id="rId45" Type="http://schemas.openxmlformats.org/officeDocument/2006/relationships/image" Target="../media/image153.wmf"/><Relationship Id="rId53" Type="http://schemas.openxmlformats.org/officeDocument/2006/relationships/image" Target="../media/image157.wmf"/><Relationship Id="rId58" Type="http://schemas.openxmlformats.org/officeDocument/2006/relationships/oleObject" Target="../embeddings/oleObject185.bin"/><Relationship Id="rId5" Type="http://schemas.openxmlformats.org/officeDocument/2006/relationships/image" Target="../media/image133.wmf"/><Relationship Id="rId15" Type="http://schemas.openxmlformats.org/officeDocument/2006/relationships/image" Target="../media/image138.wmf"/><Relationship Id="rId23" Type="http://schemas.openxmlformats.org/officeDocument/2006/relationships/image" Target="../media/image142.wmf"/><Relationship Id="rId28" Type="http://schemas.openxmlformats.org/officeDocument/2006/relationships/oleObject" Target="../embeddings/oleObject170.bin"/><Relationship Id="rId36" Type="http://schemas.openxmlformats.org/officeDocument/2006/relationships/oleObject" Target="../embeddings/oleObject174.bin"/><Relationship Id="rId49" Type="http://schemas.openxmlformats.org/officeDocument/2006/relationships/image" Target="../media/image155.wmf"/><Relationship Id="rId57" Type="http://schemas.openxmlformats.org/officeDocument/2006/relationships/image" Target="../media/image159.wmf"/><Relationship Id="rId61" Type="http://schemas.openxmlformats.org/officeDocument/2006/relationships/image" Target="../media/image161.wmf"/><Relationship Id="rId10" Type="http://schemas.openxmlformats.org/officeDocument/2006/relationships/oleObject" Target="../embeddings/oleObject161.bin"/><Relationship Id="rId19" Type="http://schemas.openxmlformats.org/officeDocument/2006/relationships/image" Target="../media/image140.wmf"/><Relationship Id="rId31" Type="http://schemas.openxmlformats.org/officeDocument/2006/relationships/image" Target="../media/image146.wmf"/><Relationship Id="rId44" Type="http://schemas.openxmlformats.org/officeDocument/2006/relationships/oleObject" Target="../embeddings/oleObject178.bin"/><Relationship Id="rId52" Type="http://schemas.openxmlformats.org/officeDocument/2006/relationships/oleObject" Target="../embeddings/oleObject182.bin"/><Relationship Id="rId60" Type="http://schemas.openxmlformats.org/officeDocument/2006/relationships/oleObject" Target="../embeddings/oleObject186.bin"/><Relationship Id="rId4" Type="http://schemas.openxmlformats.org/officeDocument/2006/relationships/oleObject" Target="../embeddings/oleObject158.bin"/><Relationship Id="rId9" Type="http://schemas.openxmlformats.org/officeDocument/2006/relationships/image" Target="../media/image135.wmf"/><Relationship Id="rId14" Type="http://schemas.openxmlformats.org/officeDocument/2006/relationships/oleObject" Target="../embeddings/oleObject163.bin"/><Relationship Id="rId22" Type="http://schemas.openxmlformats.org/officeDocument/2006/relationships/oleObject" Target="../embeddings/oleObject167.bin"/><Relationship Id="rId27" Type="http://schemas.openxmlformats.org/officeDocument/2006/relationships/image" Target="../media/image144.wmf"/><Relationship Id="rId30" Type="http://schemas.openxmlformats.org/officeDocument/2006/relationships/oleObject" Target="../embeddings/oleObject171.bin"/><Relationship Id="rId35" Type="http://schemas.openxmlformats.org/officeDocument/2006/relationships/image" Target="../media/image148.wmf"/><Relationship Id="rId43" Type="http://schemas.openxmlformats.org/officeDocument/2006/relationships/image" Target="../media/image152.wmf"/><Relationship Id="rId48" Type="http://schemas.openxmlformats.org/officeDocument/2006/relationships/oleObject" Target="../embeddings/oleObject180.bin"/><Relationship Id="rId56" Type="http://schemas.openxmlformats.org/officeDocument/2006/relationships/oleObject" Target="../embeddings/oleObject184.bin"/><Relationship Id="rId8" Type="http://schemas.openxmlformats.org/officeDocument/2006/relationships/oleObject" Target="../embeddings/oleObject160.bin"/><Relationship Id="rId51" Type="http://schemas.openxmlformats.org/officeDocument/2006/relationships/image" Target="../media/image156.wmf"/><Relationship Id="rId3" Type="http://schemas.openxmlformats.org/officeDocument/2006/relationships/notesSlide" Target="../notesSlides/notesSlide7.xml"/><Relationship Id="rId12" Type="http://schemas.openxmlformats.org/officeDocument/2006/relationships/oleObject" Target="../embeddings/oleObject162.bin"/><Relationship Id="rId17" Type="http://schemas.openxmlformats.org/officeDocument/2006/relationships/image" Target="../media/image139.wmf"/><Relationship Id="rId25" Type="http://schemas.openxmlformats.org/officeDocument/2006/relationships/image" Target="../media/image143.wmf"/><Relationship Id="rId33" Type="http://schemas.openxmlformats.org/officeDocument/2006/relationships/image" Target="../media/image147.wmf"/><Relationship Id="rId38" Type="http://schemas.openxmlformats.org/officeDocument/2006/relationships/oleObject" Target="../embeddings/oleObject175.bin"/><Relationship Id="rId46" Type="http://schemas.openxmlformats.org/officeDocument/2006/relationships/oleObject" Target="../embeddings/oleObject179.bin"/><Relationship Id="rId59" Type="http://schemas.openxmlformats.org/officeDocument/2006/relationships/image" Target="../media/image16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9.bin"/><Relationship Id="rId13" Type="http://schemas.openxmlformats.org/officeDocument/2006/relationships/image" Target="../media/image166.wmf"/><Relationship Id="rId18" Type="http://schemas.openxmlformats.org/officeDocument/2006/relationships/image" Target="../media/image168.wmf"/><Relationship Id="rId26" Type="http://schemas.openxmlformats.org/officeDocument/2006/relationships/hyperlink" Target="http://bcmath.ca/M12P/m12pch5/m12pc5sine45/m12pc5sin45.html" TargetMode="External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196.bin"/><Relationship Id="rId7" Type="http://schemas.openxmlformats.org/officeDocument/2006/relationships/image" Target="../media/image163.wmf"/><Relationship Id="rId12" Type="http://schemas.openxmlformats.org/officeDocument/2006/relationships/oleObject" Target="../embeddings/oleObject191.bin"/><Relationship Id="rId17" Type="http://schemas.openxmlformats.org/officeDocument/2006/relationships/oleObject" Target="../embeddings/oleObject194.bin"/><Relationship Id="rId25" Type="http://schemas.openxmlformats.org/officeDocument/2006/relationships/hyperlink" Target="http://bcmath.ca/M12P/m12pch5/cos60/cos60.html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3.bin"/><Relationship Id="rId20" Type="http://schemas.openxmlformats.org/officeDocument/2006/relationships/image" Target="../media/image169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8.bin"/><Relationship Id="rId11" Type="http://schemas.openxmlformats.org/officeDocument/2006/relationships/image" Target="../media/image165.wmf"/><Relationship Id="rId24" Type="http://schemas.openxmlformats.org/officeDocument/2006/relationships/hyperlink" Target="http://www.bcmath.ca/M12P/m12pch5/m12pc5sine45/m12pc5sin45.html" TargetMode="External"/><Relationship Id="rId5" Type="http://schemas.openxmlformats.org/officeDocument/2006/relationships/image" Target="../media/image162.wmf"/><Relationship Id="rId15" Type="http://schemas.openxmlformats.org/officeDocument/2006/relationships/image" Target="../media/image167.wmf"/><Relationship Id="rId23" Type="http://schemas.openxmlformats.org/officeDocument/2006/relationships/hyperlink" Target="../../../../Documents%20and%20Settings/Owner/Desktop/website/bcmath.ca/M12P/m12pch5/sin60/sin60.html" TargetMode="External"/><Relationship Id="rId10" Type="http://schemas.openxmlformats.org/officeDocument/2006/relationships/oleObject" Target="../embeddings/oleObject190.bin"/><Relationship Id="rId19" Type="http://schemas.openxmlformats.org/officeDocument/2006/relationships/oleObject" Target="../embeddings/oleObject195.bin"/><Relationship Id="rId4" Type="http://schemas.openxmlformats.org/officeDocument/2006/relationships/oleObject" Target="../embeddings/oleObject187.bin"/><Relationship Id="rId9" Type="http://schemas.openxmlformats.org/officeDocument/2006/relationships/image" Target="../media/image164.wmf"/><Relationship Id="rId14" Type="http://schemas.openxmlformats.org/officeDocument/2006/relationships/oleObject" Target="../embeddings/oleObject192.bin"/><Relationship Id="rId22" Type="http://schemas.openxmlformats.org/officeDocument/2006/relationships/image" Target="../media/image170.wmf"/><Relationship Id="rId27" Type="http://schemas.openxmlformats.org/officeDocument/2006/relationships/hyperlink" Target="http://bcmath.ca/M12P/m12pch5/sin60/sin60.swf" TargetMode="Externa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5.wmf"/><Relationship Id="rId18" Type="http://schemas.openxmlformats.org/officeDocument/2006/relationships/oleObject" Target="../embeddings/oleObject204.bin"/><Relationship Id="rId26" Type="http://schemas.openxmlformats.org/officeDocument/2006/relationships/image" Target="../media/image180.wmf"/><Relationship Id="rId39" Type="http://schemas.openxmlformats.org/officeDocument/2006/relationships/image" Target="../media/image186.wmf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206.bin"/><Relationship Id="rId34" Type="http://schemas.openxmlformats.org/officeDocument/2006/relationships/oleObject" Target="../embeddings/oleObject213.bin"/><Relationship Id="rId42" Type="http://schemas.openxmlformats.org/officeDocument/2006/relationships/oleObject" Target="../embeddings/oleObject217.bin"/><Relationship Id="rId47" Type="http://schemas.openxmlformats.org/officeDocument/2006/relationships/image" Target="../media/image189.wmf"/><Relationship Id="rId50" Type="http://schemas.openxmlformats.org/officeDocument/2006/relationships/oleObject" Target="../embeddings/oleObject222.bin"/><Relationship Id="rId7" Type="http://schemas.openxmlformats.org/officeDocument/2006/relationships/image" Target="../media/image172.wmf"/><Relationship Id="rId12" Type="http://schemas.openxmlformats.org/officeDocument/2006/relationships/oleObject" Target="../embeddings/oleObject201.bin"/><Relationship Id="rId17" Type="http://schemas.openxmlformats.org/officeDocument/2006/relationships/image" Target="../media/image176.wmf"/><Relationship Id="rId25" Type="http://schemas.openxmlformats.org/officeDocument/2006/relationships/oleObject" Target="../embeddings/oleObject208.bin"/><Relationship Id="rId33" Type="http://schemas.openxmlformats.org/officeDocument/2006/relationships/oleObject" Target="../embeddings/oleObject212.bin"/><Relationship Id="rId38" Type="http://schemas.openxmlformats.org/officeDocument/2006/relationships/oleObject" Target="../embeddings/oleObject215.bin"/><Relationship Id="rId46" Type="http://schemas.openxmlformats.org/officeDocument/2006/relationships/oleObject" Target="../embeddings/oleObject22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3.bin"/><Relationship Id="rId20" Type="http://schemas.openxmlformats.org/officeDocument/2006/relationships/image" Target="../media/image177.wmf"/><Relationship Id="rId29" Type="http://schemas.openxmlformats.org/officeDocument/2006/relationships/oleObject" Target="../embeddings/oleObject210.bin"/><Relationship Id="rId41" Type="http://schemas.openxmlformats.org/officeDocument/2006/relationships/image" Target="../media/image187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8.bin"/><Relationship Id="rId11" Type="http://schemas.openxmlformats.org/officeDocument/2006/relationships/image" Target="../media/image174.wmf"/><Relationship Id="rId24" Type="http://schemas.openxmlformats.org/officeDocument/2006/relationships/image" Target="../media/image179.wmf"/><Relationship Id="rId32" Type="http://schemas.openxmlformats.org/officeDocument/2006/relationships/image" Target="../media/image183.wmf"/><Relationship Id="rId37" Type="http://schemas.openxmlformats.org/officeDocument/2006/relationships/image" Target="../media/image185.wmf"/><Relationship Id="rId40" Type="http://schemas.openxmlformats.org/officeDocument/2006/relationships/oleObject" Target="../embeddings/oleObject216.bin"/><Relationship Id="rId45" Type="http://schemas.openxmlformats.org/officeDocument/2006/relationships/oleObject" Target="../embeddings/oleObject219.bin"/><Relationship Id="rId5" Type="http://schemas.openxmlformats.org/officeDocument/2006/relationships/image" Target="../media/image171.wmf"/><Relationship Id="rId15" Type="http://schemas.openxmlformats.org/officeDocument/2006/relationships/image" Target="../media/image166.wmf"/><Relationship Id="rId23" Type="http://schemas.openxmlformats.org/officeDocument/2006/relationships/oleObject" Target="../embeddings/oleObject207.bin"/><Relationship Id="rId28" Type="http://schemas.openxmlformats.org/officeDocument/2006/relationships/image" Target="../media/image181.wmf"/><Relationship Id="rId36" Type="http://schemas.openxmlformats.org/officeDocument/2006/relationships/oleObject" Target="../embeddings/oleObject214.bin"/><Relationship Id="rId49" Type="http://schemas.openxmlformats.org/officeDocument/2006/relationships/image" Target="../media/image190.wmf"/><Relationship Id="rId10" Type="http://schemas.openxmlformats.org/officeDocument/2006/relationships/oleObject" Target="../embeddings/oleObject200.bin"/><Relationship Id="rId19" Type="http://schemas.openxmlformats.org/officeDocument/2006/relationships/oleObject" Target="../embeddings/oleObject205.bin"/><Relationship Id="rId31" Type="http://schemas.openxmlformats.org/officeDocument/2006/relationships/oleObject" Target="../embeddings/oleObject211.bin"/><Relationship Id="rId44" Type="http://schemas.openxmlformats.org/officeDocument/2006/relationships/image" Target="../media/image188.wmf"/><Relationship Id="rId4" Type="http://schemas.openxmlformats.org/officeDocument/2006/relationships/oleObject" Target="../embeddings/oleObject197.bin"/><Relationship Id="rId9" Type="http://schemas.openxmlformats.org/officeDocument/2006/relationships/image" Target="../media/image173.wmf"/><Relationship Id="rId14" Type="http://schemas.openxmlformats.org/officeDocument/2006/relationships/oleObject" Target="../embeddings/oleObject202.bin"/><Relationship Id="rId22" Type="http://schemas.openxmlformats.org/officeDocument/2006/relationships/image" Target="../media/image178.wmf"/><Relationship Id="rId27" Type="http://schemas.openxmlformats.org/officeDocument/2006/relationships/oleObject" Target="../embeddings/oleObject209.bin"/><Relationship Id="rId30" Type="http://schemas.openxmlformats.org/officeDocument/2006/relationships/image" Target="../media/image182.wmf"/><Relationship Id="rId35" Type="http://schemas.openxmlformats.org/officeDocument/2006/relationships/image" Target="../media/image184.wmf"/><Relationship Id="rId43" Type="http://schemas.openxmlformats.org/officeDocument/2006/relationships/oleObject" Target="../embeddings/oleObject218.bin"/><Relationship Id="rId48" Type="http://schemas.openxmlformats.org/officeDocument/2006/relationships/oleObject" Target="../embeddings/oleObject221.bin"/><Relationship Id="rId8" Type="http://schemas.openxmlformats.org/officeDocument/2006/relationships/oleObject" Target="../embeddings/oleObject199.bin"/><Relationship Id="rId51" Type="http://schemas.openxmlformats.org/officeDocument/2006/relationships/image" Target="../media/image19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0569C-E29A-478E-B11F-D6C8F29A3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51000"/>
            <a:ext cx="6172200" cy="10033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Sect 6.7 Sum and Difference Identities with Sine &amp; Cosine</a:t>
            </a:r>
          </a:p>
        </p:txBody>
      </p:sp>
      <p:sp>
        <p:nvSpPr>
          <p:cNvPr id="9219" name="Text Box 5">
            <a:extLst>
              <a:ext uri="{FF2B5EF4-FFF2-40B4-BE49-F238E27FC236}">
                <a16:creationId xmlns:a16="http://schemas.microsoft.com/office/drawing/2014/main" id="{9553375F-80AF-4A3C-B309-7C8C83BD0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© Copyright all rights reserved to Homework depot: </a:t>
            </a:r>
            <a:r>
              <a:rPr lang="en-US" altLang="en-US" sz="1000">
                <a:solidFill>
                  <a:srgbClr val="FF0000"/>
                </a:solidFill>
              </a:rPr>
              <a:t>www.BCMath.ca</a:t>
            </a:r>
          </a:p>
        </p:txBody>
      </p:sp>
      <p:graphicFrame>
        <p:nvGraphicFramePr>
          <p:cNvPr id="9220" name="Object 2">
            <a:extLst>
              <a:ext uri="{FF2B5EF4-FFF2-40B4-BE49-F238E27FC236}">
                <a16:creationId xmlns:a16="http://schemas.microsoft.com/office/drawing/2014/main" id="{318656B0-C67A-45EE-B974-8CCE0523EC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1725" y="2762250"/>
          <a:ext cx="53482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4" imgW="2552700" imgH="254000" progId="Equation.DSMT4">
                  <p:embed/>
                </p:oleObj>
              </mc:Choice>
              <mc:Fallback>
                <p:oleObj name="Equation" r:id="rId4" imgW="25527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2762250"/>
                        <a:ext cx="5348288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2">
            <a:extLst>
              <a:ext uri="{FF2B5EF4-FFF2-40B4-BE49-F238E27FC236}">
                <a16:creationId xmlns:a16="http://schemas.microsoft.com/office/drawing/2014/main" id="{505BD760-0610-435C-8C94-5BCBC3701C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1725" y="3403600"/>
          <a:ext cx="54022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6" imgW="2578100" imgH="254000" progId="Equation.DSMT4">
                  <p:embed/>
                </p:oleObj>
              </mc:Choice>
              <mc:Fallback>
                <p:oleObj name="Equation" r:id="rId6" imgW="25781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3403600"/>
                        <a:ext cx="5402263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2">
            <a:extLst>
              <a:ext uri="{FF2B5EF4-FFF2-40B4-BE49-F238E27FC236}">
                <a16:creationId xmlns:a16="http://schemas.microsoft.com/office/drawing/2014/main" id="{37152DE2-BCB9-4324-93B6-5450B40BE8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71725" y="4044950"/>
          <a:ext cx="53482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8" imgW="2552700" imgH="254000" progId="Equation.DSMT4">
                  <p:embed/>
                </p:oleObj>
              </mc:Choice>
              <mc:Fallback>
                <p:oleObj name="Equation" r:id="rId8" imgW="25527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4044950"/>
                        <a:ext cx="5348288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2">
            <a:extLst>
              <a:ext uri="{FF2B5EF4-FFF2-40B4-BE49-F238E27FC236}">
                <a16:creationId xmlns:a16="http://schemas.microsoft.com/office/drawing/2014/main" id="{DF488A61-3D51-4966-8676-DC5DD50469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4738" y="4714875"/>
          <a:ext cx="54022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10" imgW="2578100" imgH="254000" progId="Equation.DSMT4">
                  <p:embed/>
                </p:oleObj>
              </mc:Choice>
              <mc:Fallback>
                <p:oleObj name="Equation" r:id="rId10" imgW="25781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4714875"/>
                        <a:ext cx="5402262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8DEEB-0699-4201-ABE9-14211567C2E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xfrm>
            <a:off x="204107" y="187780"/>
            <a:ext cx="8654143" cy="1543050"/>
          </a:xfrm>
          <a:blipFill>
            <a:blip r:embed="rId4"/>
            <a:stretch>
              <a:fillRect l="-1056" t="-3162" b="-395"/>
            </a:stretch>
          </a:blipFill>
        </p:spPr>
        <p:txBody>
          <a:bodyPr/>
          <a:lstStyle/>
          <a:p>
            <a:r>
              <a:rPr lang="en-CA">
                <a:noFill/>
              </a:rPr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6F2111-D489-4562-9BF3-424188ED7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1892300"/>
            <a:ext cx="5218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1.Look at what’s given and find what you need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26EDA7-DDCF-4954-87C1-646432ACE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2335213"/>
            <a:ext cx="2668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We need cosA and sinB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D59903F-5AE7-4AA7-BBBB-F143E04D70AB}"/>
              </a:ext>
            </a:extLst>
          </p:cNvPr>
          <p:cNvGrpSpPr>
            <a:grpSpLocks/>
          </p:cNvGrpSpPr>
          <p:nvPr/>
        </p:nvGrpSpPr>
        <p:grpSpPr bwMode="auto">
          <a:xfrm>
            <a:off x="582613" y="3836988"/>
            <a:ext cx="1031875" cy="633412"/>
            <a:chOff x="780492" y="3648228"/>
            <a:chExt cx="1031979" cy="632519"/>
          </a:xfrm>
        </p:grpSpPr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E50C95C9-A90B-42C0-8FE6-2F2E994AD8E9}"/>
                </a:ext>
              </a:extLst>
            </p:cNvPr>
            <p:cNvSpPr/>
            <p:nvPr/>
          </p:nvSpPr>
          <p:spPr>
            <a:xfrm flipV="1">
              <a:off x="780492" y="3681518"/>
              <a:ext cx="1031979" cy="599229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aphicFrame>
          <p:nvGraphicFramePr>
            <p:cNvPr id="27681" name="Object 8">
              <a:extLst>
                <a:ext uri="{FF2B5EF4-FFF2-40B4-BE49-F238E27FC236}">
                  <a16:creationId xmlns:a16="http://schemas.microsoft.com/office/drawing/2014/main" id="{7B280D7D-1955-49E0-9883-7686419A3E6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69389" y="3648228"/>
            <a:ext cx="239957" cy="259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8" name="Equation" r:id="rId5" imgW="152280" imgH="164880" progId="Equation.DSMT4">
                    <p:embed/>
                  </p:oleObj>
                </mc:Choice>
                <mc:Fallback>
                  <p:oleObj name="Equation" r:id="rId5" imgW="152280" imgH="1648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9389" y="3648228"/>
                          <a:ext cx="239957" cy="2599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2FD223-4EED-4CA0-AFE9-F538B67F178A}"/>
              </a:ext>
            </a:extLst>
          </p:cNvPr>
          <p:cNvGrpSpPr>
            <a:grpSpLocks/>
          </p:cNvGrpSpPr>
          <p:nvPr/>
        </p:nvGrpSpPr>
        <p:grpSpPr bwMode="auto">
          <a:xfrm>
            <a:off x="485775" y="2857500"/>
            <a:ext cx="2289175" cy="1995488"/>
            <a:chOff x="2282613" y="2286000"/>
            <a:chExt cx="2289387" cy="1994747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6286053-0822-476D-B3EA-A203259F3FF6}"/>
                </a:ext>
              </a:extLst>
            </p:cNvPr>
            <p:cNvCxnSpPr/>
            <p:nvPr/>
          </p:nvCxnSpPr>
          <p:spPr>
            <a:xfrm>
              <a:off x="2282613" y="3292101"/>
              <a:ext cx="22893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36D4030-EB92-4F2B-ACF3-AF429AF37E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09842" y="2286000"/>
              <a:ext cx="0" cy="199474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4F33C027-1DDC-4805-B605-EB602E4D57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038" y="4014788"/>
          <a:ext cx="330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9" name="Equation" r:id="rId7" imgW="330120" imgH="228600" progId="Equation.DSMT4">
                  <p:embed/>
                </p:oleObj>
              </mc:Choice>
              <mc:Fallback>
                <p:oleObj name="Equation" r:id="rId7" imgW="33012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4014788"/>
                        <a:ext cx="3302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D9291CCB-4446-4A73-A683-3FEE85CA47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4187825"/>
          <a:ext cx="195262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0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187825"/>
                        <a:ext cx="195262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F7DF911-546A-4044-BD48-B20054196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8" y="2643188"/>
            <a:ext cx="3613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Use pyth. Thm. To find the base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F842E53A-8CF4-4FAD-87B1-871A8CC481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2650" y="3559175"/>
          <a:ext cx="385763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Equation" r:id="rId11" imgW="317160" imgH="228600" progId="Equation.DSMT4">
                  <p:embed/>
                </p:oleObj>
              </mc:Choice>
              <mc:Fallback>
                <p:oleObj name="Equation" r:id="rId11" imgW="31716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559175"/>
                        <a:ext cx="385763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80D4C62-8067-48E2-85E7-FAFF3B8B07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3863" y="4014788"/>
          <a:ext cx="992187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name="Equation" r:id="rId13" imgW="812520" imgH="431640" progId="Equation.DSMT4">
                  <p:embed/>
                </p:oleObj>
              </mc:Choice>
              <mc:Fallback>
                <p:oleObj name="Equation" r:id="rId13" imgW="812520" imgH="4316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863" y="4014788"/>
                        <a:ext cx="992187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>
            <a:extLst>
              <a:ext uri="{FF2B5EF4-FFF2-40B4-BE49-F238E27FC236}">
                <a16:creationId xmlns:a16="http://schemas.microsoft.com/office/drawing/2014/main" id="{C2305729-2FD9-4CC4-92CB-834BE9B2984D}"/>
              </a:ext>
            </a:extLst>
          </p:cNvPr>
          <p:cNvGrpSpPr>
            <a:grpSpLocks/>
          </p:cNvGrpSpPr>
          <p:nvPr/>
        </p:nvGrpSpPr>
        <p:grpSpPr bwMode="auto">
          <a:xfrm>
            <a:off x="3306763" y="3321050"/>
            <a:ext cx="1031875" cy="550863"/>
            <a:chOff x="3306428" y="3320340"/>
            <a:chExt cx="1031979" cy="551277"/>
          </a:xfrm>
        </p:grpSpPr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E755A495-F7C9-4E94-BB53-0C40F17D7229}"/>
                </a:ext>
              </a:extLst>
            </p:cNvPr>
            <p:cNvSpPr/>
            <p:nvPr/>
          </p:nvSpPr>
          <p:spPr>
            <a:xfrm>
              <a:off x="3306428" y="3320340"/>
              <a:ext cx="1031979" cy="525858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graphicFrame>
          <p:nvGraphicFramePr>
            <p:cNvPr id="27677" name="Object 22">
              <a:extLst>
                <a:ext uri="{FF2B5EF4-FFF2-40B4-BE49-F238E27FC236}">
                  <a16:creationId xmlns:a16="http://schemas.microsoft.com/office/drawing/2014/main" id="{1B978F2D-5796-4DEC-B405-7960932B863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48874" y="3582864"/>
            <a:ext cx="239957" cy="2887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03" name="Equation" r:id="rId15" imgW="152280" imgH="164880" progId="Equation.DSMT4">
                    <p:embed/>
                  </p:oleObj>
                </mc:Choice>
                <mc:Fallback>
                  <p:oleObj name="Equation" r:id="rId15" imgW="152280" imgH="16488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8874" y="3582864"/>
                          <a:ext cx="239957" cy="2887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C504533-0F73-4929-A2A4-26B714357B5D}"/>
              </a:ext>
            </a:extLst>
          </p:cNvPr>
          <p:cNvGrpSpPr>
            <a:grpSpLocks/>
          </p:cNvGrpSpPr>
          <p:nvPr/>
        </p:nvGrpSpPr>
        <p:grpSpPr bwMode="auto">
          <a:xfrm>
            <a:off x="3232150" y="2857500"/>
            <a:ext cx="2289175" cy="1995488"/>
            <a:chOff x="2282613" y="2286000"/>
            <a:chExt cx="2289387" cy="1994747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E094F32-1F6D-46EF-8E21-2A0F518907A6}"/>
                </a:ext>
              </a:extLst>
            </p:cNvPr>
            <p:cNvCxnSpPr/>
            <p:nvPr/>
          </p:nvCxnSpPr>
          <p:spPr>
            <a:xfrm>
              <a:off x="2282613" y="3292101"/>
              <a:ext cx="22893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CAD5E2B-F314-4D89-AF14-CAE1026476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09842" y="2286000"/>
              <a:ext cx="0" cy="199474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2937D080-A225-486E-A880-687FCB40F1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4003675"/>
          <a:ext cx="72866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4" name="Equation" r:id="rId17" imgW="596880" imgH="393480" progId="Equation.DSMT4">
                  <p:embed/>
                </p:oleObj>
              </mc:Choice>
              <mc:Fallback>
                <p:oleObj name="Equation" r:id="rId17" imgW="596880" imgH="3934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003675"/>
                        <a:ext cx="72866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20832AEF-C7AD-495E-BF1D-DCBA6C27D7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48063" y="3914775"/>
          <a:ext cx="330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5" name="Equation" r:id="rId19" imgW="330120" imgH="228600" progId="Equation.DSMT4">
                  <p:embed/>
                </p:oleObj>
              </mc:Choice>
              <mc:Fallback>
                <p:oleObj name="Equation" r:id="rId19" imgW="330120" imgH="228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3914775"/>
                        <a:ext cx="3302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79995291-1288-467F-B782-AD5079A2A2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98888" y="3278188"/>
          <a:ext cx="2159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Equation" r:id="rId21" imgW="126720" imgH="164880" progId="Equation.DSMT4">
                  <p:embed/>
                </p:oleObj>
              </mc:Choice>
              <mc:Fallback>
                <p:oleObj name="Equation" r:id="rId21" imgW="126720" imgH="1648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888" y="3278188"/>
                        <a:ext cx="21590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3AFF65B8-9DC2-44C6-B329-97465A4696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98800" y="3543300"/>
          <a:ext cx="19685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7" name="Equation" r:id="rId23" imgW="114120" imgH="177480" progId="Equation.DSMT4">
                  <p:embed/>
                </p:oleObj>
              </mc:Choice>
              <mc:Fallback>
                <p:oleObj name="Equation" r:id="rId23" imgW="114120" imgH="1774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3543300"/>
                        <a:ext cx="19685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DA912C49-36BB-4928-B72E-603881397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363" y="4992688"/>
            <a:ext cx="4600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2.Now plug into the formula for Sin(A+B)</a:t>
            </a:r>
          </a:p>
        </p:txBody>
      </p: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EA0C687D-95A4-40B8-A3A1-95C27ED528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8138" y="5435600"/>
          <a:ext cx="32099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8" name="Equation" r:id="rId25" imgW="2286000" imgH="253800" progId="Equation.DSMT4">
                  <p:embed/>
                </p:oleObj>
              </mc:Choice>
              <mc:Fallback>
                <p:oleObj name="Equation" r:id="rId25" imgW="2286000" imgH="2538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5435600"/>
                        <a:ext cx="320992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1EAB4397-0393-471F-9FDA-63301BF516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8413" y="5843588"/>
          <a:ext cx="23018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9" name="Equation" r:id="rId27" imgW="1638000" imgH="507960" progId="Equation.DSMT4">
                  <p:embed/>
                </p:oleObj>
              </mc:Choice>
              <mc:Fallback>
                <p:oleObj name="Equation" r:id="rId27" imgW="1638000" imgH="50796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5843588"/>
                        <a:ext cx="230187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3C5F65EC-E3CC-4896-8627-B74AD36FB1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48063" y="5846763"/>
          <a:ext cx="117792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0" name="Equation" r:id="rId29" imgW="838080" imgH="431640" progId="Equation.DSMT4">
                  <p:embed/>
                </p:oleObj>
              </mc:Choice>
              <mc:Fallback>
                <p:oleObj name="Equation" r:id="rId29" imgW="838080" imgH="43164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5846763"/>
                        <a:ext cx="1177925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3822BDD0-8A6D-4901-971A-247701E8F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775" y="1892300"/>
            <a:ext cx="2579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2.Now plug into the formula for cos(A+B)</a:t>
            </a:r>
          </a:p>
        </p:txBody>
      </p:sp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AD8B6028-DD06-436B-9C6C-9D8C084175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2725" y="2554288"/>
          <a:ext cx="322738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Equation" r:id="rId31" imgW="2298600" imgH="253800" progId="Equation.DSMT4">
                  <p:embed/>
                </p:oleObj>
              </mc:Choice>
              <mc:Fallback>
                <p:oleObj name="Equation" r:id="rId31" imgW="2298600" imgH="2538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554288"/>
                        <a:ext cx="322738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E827277D-4F01-45EF-B24D-CFE3B651A3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42025" y="2936875"/>
          <a:ext cx="22987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2" name="Equation" r:id="rId33" imgW="1638000" imgH="507960" progId="Equation.DSMT4">
                  <p:embed/>
                </p:oleObj>
              </mc:Choice>
              <mc:Fallback>
                <p:oleObj name="Equation" r:id="rId33" imgW="1638000" imgH="50796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025" y="2936875"/>
                        <a:ext cx="22987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79710DCF-6AE1-414E-8068-41F6874442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759200"/>
          <a:ext cx="1176338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3" name="Equation" r:id="rId35" imgW="838080" imgH="431640" progId="Equation.DSMT4">
                  <p:embed/>
                </p:oleObj>
              </mc:Choice>
              <mc:Fallback>
                <p:oleObj name="Equation" r:id="rId35" imgW="838080" imgH="43164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759200"/>
                        <a:ext cx="1176338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8" grpId="0"/>
      <p:bldP spid="35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E45C1-ED95-4B77-916A-56C2ACF6D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25" y="274638"/>
            <a:ext cx="8586788" cy="9461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Practice: Given the Unit circle, find the exact coordinates of point S, P, and Q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71DD425-D599-4C7D-85DD-E0868FA99571}"/>
              </a:ext>
            </a:extLst>
          </p:cNvPr>
          <p:cNvCxnSpPr/>
          <p:nvPr/>
        </p:nvCxnSpPr>
        <p:spPr>
          <a:xfrm>
            <a:off x="204788" y="2927350"/>
            <a:ext cx="326707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D3CEFFD9-6661-422F-81AA-42B9EB0EAAF9}"/>
              </a:ext>
            </a:extLst>
          </p:cNvPr>
          <p:cNvSpPr/>
          <p:nvPr/>
        </p:nvSpPr>
        <p:spPr>
          <a:xfrm>
            <a:off x="758825" y="1847850"/>
            <a:ext cx="2160588" cy="2159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59A2CC7-8387-48CE-9430-B11554ED4F75}"/>
              </a:ext>
            </a:extLst>
          </p:cNvPr>
          <p:cNvCxnSpPr>
            <a:cxnSpLocks/>
          </p:cNvCxnSpPr>
          <p:nvPr/>
        </p:nvCxnSpPr>
        <p:spPr>
          <a:xfrm rot="16200000">
            <a:off x="204787" y="3000376"/>
            <a:ext cx="326707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F7C6A8D-C048-40F1-BB36-D18B228D2CFF}"/>
              </a:ext>
            </a:extLst>
          </p:cNvPr>
          <p:cNvCxnSpPr>
            <a:cxnSpLocks/>
          </p:cNvCxnSpPr>
          <p:nvPr/>
        </p:nvCxnSpPr>
        <p:spPr>
          <a:xfrm rot="20700000">
            <a:off x="204788" y="2927350"/>
            <a:ext cx="3267075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>
            <a:extLst>
              <a:ext uri="{FF2B5EF4-FFF2-40B4-BE49-F238E27FC236}">
                <a16:creationId xmlns:a16="http://schemas.microsoft.com/office/drawing/2014/main" id="{21DDC17B-0FF4-424A-8F0D-C9E8F00F69E3}"/>
              </a:ext>
            </a:extLst>
          </p:cNvPr>
          <p:cNvSpPr/>
          <p:nvPr/>
        </p:nvSpPr>
        <p:spPr>
          <a:xfrm>
            <a:off x="1535113" y="2682875"/>
            <a:ext cx="619125" cy="550863"/>
          </a:xfrm>
          <a:prstGeom prst="arc">
            <a:avLst>
              <a:gd name="adj1" fmla="val 10239894"/>
              <a:gd name="adj2" fmla="val 21224195"/>
            </a:avLst>
          </a:prstGeom>
          <a:ln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9704" name="Object 9">
            <a:extLst>
              <a:ext uri="{FF2B5EF4-FFF2-40B4-BE49-F238E27FC236}">
                <a16:creationId xmlns:a16="http://schemas.microsoft.com/office/drawing/2014/main" id="{8B2843BE-9961-4304-B96E-8E8E74FA31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31925" y="2557463"/>
          <a:ext cx="3175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Equation" r:id="rId4" imgW="317160" imgH="177480" progId="Equation.DSMT4">
                  <p:embed/>
                </p:oleObj>
              </mc:Choice>
              <mc:Fallback>
                <p:oleObj name="Equation" r:id="rId4" imgW="31716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2557463"/>
                        <a:ext cx="3175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6529A59A-9EC7-4272-97B8-8F13BBE3C104}"/>
              </a:ext>
            </a:extLst>
          </p:cNvPr>
          <p:cNvSpPr/>
          <p:nvPr/>
        </p:nvSpPr>
        <p:spPr>
          <a:xfrm>
            <a:off x="741363" y="3159125"/>
            <a:ext cx="107950" cy="10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9706" name="Object 11">
            <a:extLst>
              <a:ext uri="{FF2B5EF4-FFF2-40B4-BE49-F238E27FC236}">
                <a16:creationId xmlns:a16="http://schemas.microsoft.com/office/drawing/2014/main" id="{124170B8-4066-4050-9A5C-F04FA1213E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225" y="3321050"/>
          <a:ext cx="596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8" name="Equation" r:id="rId6" imgW="596880" imgH="253800" progId="Equation.DSMT4">
                  <p:embed/>
                </p:oleObj>
              </mc:Choice>
              <mc:Fallback>
                <p:oleObj name="Equation" r:id="rId6" imgW="59688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3321050"/>
                        <a:ext cx="5969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805D03-07EC-4692-958D-B7A1FDD8E03F}"/>
              </a:ext>
            </a:extLst>
          </p:cNvPr>
          <p:cNvCxnSpPr>
            <a:cxnSpLocks/>
          </p:cNvCxnSpPr>
          <p:nvPr/>
        </p:nvCxnSpPr>
        <p:spPr>
          <a:xfrm rot="4500000">
            <a:off x="1235868" y="3710782"/>
            <a:ext cx="1649413" cy="0"/>
          </a:xfrm>
          <a:prstGeom prst="straightConnector1">
            <a:avLst/>
          </a:prstGeom>
          <a:ln>
            <a:solidFill>
              <a:schemeClr val="tx1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58585C4-990D-4231-8F04-A2E28E92A199}"/>
              </a:ext>
            </a:extLst>
          </p:cNvPr>
          <p:cNvSpPr/>
          <p:nvPr/>
        </p:nvSpPr>
        <p:spPr>
          <a:xfrm>
            <a:off x="2073275" y="3933825"/>
            <a:ext cx="107950" cy="103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9709" name="Object 14">
            <a:extLst>
              <a:ext uri="{FF2B5EF4-FFF2-40B4-BE49-F238E27FC236}">
                <a16:creationId xmlns:a16="http://schemas.microsoft.com/office/drawing/2014/main" id="{0B2DA116-60E0-4461-9455-A275A744E3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2338" y="3954463"/>
          <a:ext cx="6096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Equation" r:id="rId8" imgW="609480" imgH="253800" progId="Equation.DSMT4">
                  <p:embed/>
                </p:oleObj>
              </mc:Choice>
              <mc:Fallback>
                <p:oleObj name="Equation" r:id="rId8" imgW="60948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2338" y="3954463"/>
                        <a:ext cx="6096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77661381-9E76-48B2-A094-B68D3F44F5FD}"/>
              </a:ext>
            </a:extLst>
          </p:cNvPr>
          <p:cNvSpPr/>
          <p:nvPr/>
        </p:nvSpPr>
        <p:spPr>
          <a:xfrm rot="4500000">
            <a:off x="1747837" y="2940051"/>
            <a:ext cx="112713" cy="11906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9711" name="Object 16">
            <a:extLst>
              <a:ext uri="{FF2B5EF4-FFF2-40B4-BE49-F238E27FC236}">
                <a16:creationId xmlns:a16="http://schemas.microsoft.com/office/drawing/2014/main" id="{1BE38AF0-E0E7-4260-ABC7-83F78A5AB3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62275" y="2608263"/>
          <a:ext cx="596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0" name="Equation" r:id="rId10" imgW="596880" imgH="253800" progId="Equation.DSMT4">
                  <p:embed/>
                </p:oleObj>
              </mc:Choice>
              <mc:Fallback>
                <p:oleObj name="Equation" r:id="rId10" imgW="596880" imgH="253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608263"/>
                        <a:ext cx="5969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Oval 17">
            <a:extLst>
              <a:ext uri="{FF2B5EF4-FFF2-40B4-BE49-F238E27FC236}">
                <a16:creationId xmlns:a16="http://schemas.microsoft.com/office/drawing/2014/main" id="{0F9F6865-182C-4343-BC40-41C89DD53CEE}"/>
              </a:ext>
            </a:extLst>
          </p:cNvPr>
          <p:cNvSpPr/>
          <p:nvPr/>
        </p:nvSpPr>
        <p:spPr>
          <a:xfrm>
            <a:off x="2838450" y="2592388"/>
            <a:ext cx="107950" cy="103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6">
            <a:extLst>
              <a:ext uri="{FF2B5EF4-FFF2-40B4-BE49-F238E27FC236}">
                <a16:creationId xmlns:a16="http://schemas.microsoft.com/office/drawing/2014/main" id="{C2622778-BB20-4F4D-9248-15134637C7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89050" y="1300163"/>
          <a:ext cx="4338638" cy="470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3" name="Equation" r:id="rId4" imgW="2527300" imgH="2743200" progId="Equation.DSMT4">
                  <p:embed/>
                </p:oleObj>
              </mc:Choice>
              <mc:Fallback>
                <p:oleObj name="Equation" r:id="rId4" imgW="2527300" imgH="274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300163"/>
                        <a:ext cx="4338638" cy="470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C60E800-A241-40EA-AEB6-0BEB75C6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495300"/>
            <a:ext cx="6005512" cy="5286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Prove the following identity:</a:t>
            </a: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690678F2-6FF5-46DA-9C3B-4A2348686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© Copyright all rights reserved to Homework depot: </a:t>
            </a:r>
            <a:r>
              <a:rPr lang="en-US" altLang="en-US" sz="1000">
                <a:solidFill>
                  <a:srgbClr val="FF0000"/>
                </a:solidFill>
              </a:rPr>
              <a:t>www.BCMath.ca</a:t>
            </a:r>
          </a:p>
        </p:txBody>
      </p:sp>
      <p:graphicFrame>
        <p:nvGraphicFramePr>
          <p:cNvPr id="7171" name="Object 4">
            <a:extLst>
              <a:ext uri="{FF2B5EF4-FFF2-40B4-BE49-F238E27FC236}">
                <a16:creationId xmlns:a16="http://schemas.microsoft.com/office/drawing/2014/main" id="{CC6C88C9-CF5B-4E18-9D1E-24D9B4BA89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3213" y="1781175"/>
          <a:ext cx="1306512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4" name="Equation" r:id="rId6" imgW="812447" imgH="469696" progId="Equation.DSMT4">
                  <p:embed/>
                </p:oleObj>
              </mc:Choice>
              <mc:Fallback>
                <p:oleObj name="Equation" r:id="rId6" imgW="812447" imgH="46969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781175"/>
                        <a:ext cx="1306512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4">
            <a:extLst>
              <a:ext uri="{FF2B5EF4-FFF2-40B4-BE49-F238E27FC236}">
                <a16:creationId xmlns:a16="http://schemas.microsoft.com/office/drawing/2014/main" id="{2C5E6693-C52A-4909-BFB1-7B7EA9FB43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3250" y="331788"/>
          <a:ext cx="290830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5" name="Equation" r:id="rId8" imgW="1422400" imgH="469900" progId="Equation.DSMT4">
                  <p:embed/>
                </p:oleObj>
              </mc:Choice>
              <mc:Fallback>
                <p:oleObj name="Equation" r:id="rId8" imgW="1422400" imgH="469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331788"/>
                        <a:ext cx="290830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4">
            <a:extLst>
              <a:ext uri="{FF2B5EF4-FFF2-40B4-BE49-F238E27FC236}">
                <a16:creationId xmlns:a16="http://schemas.microsoft.com/office/drawing/2014/main" id="{D0AD05A9-5853-46EC-B604-8C077C7100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9338" y="1828800"/>
          <a:ext cx="10080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6" name="Equation" r:id="rId10" imgW="342751" imgH="190417" progId="Equation.DSMT4">
                  <p:embed/>
                </p:oleObj>
              </mc:Choice>
              <mc:Fallback>
                <p:oleObj name="Equation" r:id="rId10" imgW="342751" imgH="19041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1828800"/>
                        <a:ext cx="1008062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4">
            <a:extLst>
              <a:ext uri="{FF2B5EF4-FFF2-40B4-BE49-F238E27FC236}">
                <a16:creationId xmlns:a16="http://schemas.microsoft.com/office/drawing/2014/main" id="{CB715795-3344-46ED-8256-216EC065BC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038" y="2690813"/>
          <a:ext cx="30718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7" name="Equation" r:id="rId12" imgW="1892300" imgH="469900" progId="Equation.DSMT4">
                  <p:embed/>
                </p:oleObj>
              </mc:Choice>
              <mc:Fallback>
                <p:oleObj name="Equation" r:id="rId12" imgW="1892300" imgH="469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2690813"/>
                        <a:ext cx="307181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4">
            <a:extLst>
              <a:ext uri="{FF2B5EF4-FFF2-40B4-BE49-F238E27FC236}">
                <a16:creationId xmlns:a16="http://schemas.microsoft.com/office/drawing/2014/main" id="{9B15F78F-1DBE-46EF-A7F4-0FDAD9786B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3075" y="3616325"/>
          <a:ext cx="13652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8" name="Equation" r:id="rId14" imgW="710891" imgH="253890" progId="Equation.DSMT4">
                  <p:embed/>
                </p:oleObj>
              </mc:Choice>
              <mc:Fallback>
                <p:oleObj name="Equation" r:id="rId14" imgW="710891" imgH="25389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616325"/>
                        <a:ext cx="13652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4">
            <a:extLst>
              <a:ext uri="{FF2B5EF4-FFF2-40B4-BE49-F238E27FC236}">
                <a16:creationId xmlns:a16="http://schemas.microsoft.com/office/drawing/2014/main" id="{A0800647-A4DA-47A5-ACB4-7733C68905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55725" y="4573588"/>
          <a:ext cx="8223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9" name="Equation" r:id="rId16" imgW="342751" imgH="190417" progId="Equation.DSMT4">
                  <p:embed/>
                </p:oleObj>
              </mc:Choice>
              <mc:Fallback>
                <p:oleObj name="Equation" r:id="rId16" imgW="342751" imgH="19041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725" y="4573588"/>
                        <a:ext cx="82232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4">
            <a:extLst>
              <a:ext uri="{FF2B5EF4-FFF2-40B4-BE49-F238E27FC236}">
                <a16:creationId xmlns:a16="http://schemas.microsoft.com/office/drawing/2014/main" id="{AB0374BB-0ECE-4DEF-9D67-E67CC29FF1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1863" y="5118100"/>
          <a:ext cx="26193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0" name="Equation" r:id="rId18" imgW="1091726" imgH="215806" progId="Equation.DSMT4">
                  <p:embed/>
                </p:oleObj>
              </mc:Choice>
              <mc:Fallback>
                <p:oleObj name="Equation" r:id="rId18" imgW="1091726" imgH="21580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5118100"/>
                        <a:ext cx="261937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4">
            <a:extLst>
              <a:ext uri="{FF2B5EF4-FFF2-40B4-BE49-F238E27FC236}">
                <a16:creationId xmlns:a16="http://schemas.microsoft.com/office/drawing/2014/main" id="{5392D4F2-FF6F-44F7-B4AF-2C6382405E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6650" y="5126038"/>
          <a:ext cx="17970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Equation" r:id="rId20" imgW="748975" imgH="215806" progId="Equation.DSMT4">
                  <p:embed/>
                </p:oleObj>
              </mc:Choice>
              <mc:Fallback>
                <p:oleObj name="Equation" r:id="rId20" imgW="748975" imgH="21580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6650" y="5126038"/>
                        <a:ext cx="179705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4" name="TextBox 13">
            <a:extLst>
              <a:ext uri="{FF2B5EF4-FFF2-40B4-BE49-F238E27FC236}">
                <a16:creationId xmlns:a16="http://schemas.microsoft.com/office/drawing/2014/main" id="{7C02B1CF-41D3-4E96-8D94-73EFE94A6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688" y="2601913"/>
            <a:ext cx="147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Difference </a:t>
            </a:r>
            <a:br>
              <a:rPr lang="en-CA" sz="2000" dirty="0">
                <a:solidFill>
                  <a:srgbClr val="FF0000"/>
                </a:solidFill>
                <a:latin typeface="+mj-lt"/>
              </a:rPr>
            </a:br>
            <a:r>
              <a:rPr lang="en-CA" sz="2000" dirty="0">
                <a:solidFill>
                  <a:srgbClr val="FF0000"/>
                </a:solidFill>
                <a:latin typeface="+mj-lt"/>
              </a:rPr>
              <a:t>identity</a:t>
            </a:r>
          </a:p>
        </p:txBody>
      </p:sp>
      <p:graphicFrame>
        <p:nvGraphicFramePr>
          <p:cNvPr id="7179" name="Object 4">
            <a:extLst>
              <a:ext uri="{FF2B5EF4-FFF2-40B4-BE49-F238E27FC236}">
                <a16:creationId xmlns:a16="http://schemas.microsoft.com/office/drawing/2014/main" id="{DDE5E122-E1DC-41D3-A80B-C17382ECDC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46463" y="3263900"/>
          <a:ext cx="107156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2" name="Equation" r:id="rId22" imgW="660113" imgH="431613" progId="Equation.DSMT4">
                  <p:embed/>
                </p:oleObj>
              </mc:Choice>
              <mc:Fallback>
                <p:oleObj name="Equation" r:id="rId22" imgW="660113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3263900"/>
                        <a:ext cx="1071562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4">
            <a:extLst>
              <a:ext uri="{FF2B5EF4-FFF2-40B4-BE49-F238E27FC236}">
                <a16:creationId xmlns:a16="http://schemas.microsoft.com/office/drawing/2014/main" id="{39F5D3E0-4833-4479-B6EB-BFCB91FF10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70275" y="3840163"/>
          <a:ext cx="98901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3" name="Equation" r:id="rId24" imgW="609336" imgH="431613" progId="Equation.DSMT4">
                  <p:embed/>
                </p:oleObj>
              </mc:Choice>
              <mc:Fallback>
                <p:oleObj name="Equation" r:id="rId24" imgW="609336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0275" y="3840163"/>
                        <a:ext cx="98901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5" name="TextBox 16">
            <a:extLst>
              <a:ext uri="{FF2B5EF4-FFF2-40B4-BE49-F238E27FC236}">
                <a16:creationId xmlns:a16="http://schemas.microsoft.com/office/drawing/2014/main" id="{36244A42-EC52-4CD6-98AB-2C968B500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800" y="4583113"/>
            <a:ext cx="118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sz="2000" dirty="0">
                <a:solidFill>
                  <a:srgbClr val="FF0000"/>
                </a:solidFill>
                <a:latin typeface="+mj-lt"/>
              </a:rPr>
              <a:t>Simplify</a:t>
            </a:r>
          </a:p>
        </p:txBody>
      </p:sp>
      <p:graphicFrame>
        <p:nvGraphicFramePr>
          <p:cNvPr id="17" name="Object 4">
            <a:extLst>
              <a:ext uri="{FF2B5EF4-FFF2-40B4-BE49-F238E27FC236}">
                <a16:creationId xmlns:a16="http://schemas.microsoft.com/office/drawing/2014/main" id="{E11E7FC5-AC4C-48A1-9600-D2B8FFCA90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7850" y="3595688"/>
          <a:ext cx="10477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4" name="Equation" r:id="rId26" imgW="545626" imgH="253780" progId="Equation.DSMT4">
                  <p:embed/>
                </p:oleObj>
              </mc:Choice>
              <mc:Fallback>
                <p:oleObj name="Equation" r:id="rId26" imgW="545626" imgH="2537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3595688"/>
                        <a:ext cx="10477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3098F1F4-19D6-4B3D-B35C-15B803C24275}"/>
              </a:ext>
            </a:extLst>
          </p:cNvPr>
          <p:cNvSpPr txBox="1"/>
          <p:nvPr/>
        </p:nvSpPr>
        <p:spPr>
          <a:xfrm>
            <a:off x="6573838" y="1419225"/>
            <a:ext cx="1774825" cy="368300"/>
          </a:xfrm>
          <a:prstGeom prst="rect">
            <a:avLst/>
          </a:prstGeom>
          <a:solidFill>
            <a:srgbClr val="FFFF00">
              <a:alpha val="74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Formula Sheet</a:t>
            </a:r>
          </a:p>
        </p:txBody>
      </p:sp>
      <p:graphicFrame>
        <p:nvGraphicFramePr>
          <p:cNvPr id="19" name="Object 4">
            <a:extLst>
              <a:ext uri="{FF2B5EF4-FFF2-40B4-BE49-F238E27FC236}">
                <a16:creationId xmlns:a16="http://schemas.microsoft.com/office/drawing/2014/main" id="{F5946A23-C07E-4631-94E1-4CAD5F37C0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45138" y="3148013"/>
          <a:ext cx="33305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5" name="Equation" r:id="rId28" imgW="2324100" imgH="254000" progId="Equation.DSMT4">
                  <p:embed/>
                </p:oleObj>
              </mc:Choice>
              <mc:Fallback>
                <p:oleObj name="Equation" r:id="rId28" imgW="23241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3148013"/>
                        <a:ext cx="33305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34FA1763-6A7E-4310-A780-BAB0A4EA95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75300" y="3740150"/>
          <a:ext cx="33305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6" name="Equation" r:id="rId30" imgW="2324100" imgH="254000" progId="Equation.DSMT4">
                  <p:embed/>
                </p:oleObj>
              </mc:Choice>
              <mc:Fallback>
                <p:oleObj name="Equation" r:id="rId30" imgW="23241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3740150"/>
                        <a:ext cx="3330575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>
            <a:extLst>
              <a:ext uri="{FF2B5EF4-FFF2-40B4-BE49-F238E27FC236}">
                <a16:creationId xmlns:a16="http://schemas.microsoft.com/office/drawing/2014/main" id="{86543670-72D3-4C9B-9938-7932BA86A2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43550" y="2006600"/>
          <a:ext cx="329406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7" name="Equation" r:id="rId32" imgW="2298700" imgH="254000" progId="Equation.DSMT4">
                  <p:embed/>
                </p:oleObj>
              </mc:Choice>
              <mc:Fallback>
                <p:oleObj name="Equation" r:id="rId32" imgW="22987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2006600"/>
                        <a:ext cx="3294063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>
            <a:extLst>
              <a:ext uri="{FF2B5EF4-FFF2-40B4-BE49-F238E27FC236}">
                <a16:creationId xmlns:a16="http://schemas.microsoft.com/office/drawing/2014/main" id="{BCD1A788-2024-499F-B17A-97B471DA45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73713" y="2584450"/>
          <a:ext cx="329406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8" name="Equation" r:id="rId34" imgW="2298700" imgH="254000" progId="Equation.DSMT4">
                  <p:embed/>
                </p:oleObj>
              </mc:Choice>
              <mc:Fallback>
                <p:oleObj name="Equation" r:id="rId34" imgW="22987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3" y="2584450"/>
                        <a:ext cx="3294062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6184" grpId="0"/>
      <p:bldP spid="6185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82646-A574-4142-B598-00FBD34C9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38" y="2370138"/>
            <a:ext cx="8575675" cy="892175"/>
          </a:xfrm>
        </p:spPr>
        <p:txBody>
          <a:bodyPr/>
          <a:lstStyle/>
          <a:p>
            <a:pPr>
              <a:defRPr/>
            </a:pPr>
            <a:r>
              <a:rPr lang="en-CA" sz="2500" dirty="0"/>
              <a:t>Activity: Convert the following angles into sums or differences of 30°, 45°, 60°, 90°, 180°, 270°, or 360°</a:t>
            </a:r>
          </a:p>
        </p:txBody>
      </p:sp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CEDBCF15-59FD-425D-B5F6-7BD0EFA7E4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37075" y="4533900"/>
          <a:ext cx="78898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4" imgW="342751" imgH="241195" progId="Equation.DSMT4">
                  <p:embed/>
                </p:oleObj>
              </mc:Choice>
              <mc:Fallback>
                <p:oleObj name="Equation" r:id="rId4" imgW="342751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7075" y="4533900"/>
                        <a:ext cx="78898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>
            <a:extLst>
              <a:ext uri="{FF2B5EF4-FFF2-40B4-BE49-F238E27FC236}">
                <a16:creationId xmlns:a16="http://schemas.microsoft.com/office/drawing/2014/main" id="{57B480CF-64D3-41C0-BDD7-201C590776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1150" y="4419600"/>
          <a:ext cx="7572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Equation" r:id="rId6" imgW="330057" imgH="241195" progId="Equation.DSMT4">
                  <p:embed/>
                </p:oleObj>
              </mc:Choice>
              <mc:Fallback>
                <p:oleObj name="Equation" r:id="rId6" imgW="330057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" y="4419600"/>
                        <a:ext cx="7572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">
            <a:extLst>
              <a:ext uri="{FF2B5EF4-FFF2-40B4-BE49-F238E27FC236}">
                <a16:creationId xmlns:a16="http://schemas.microsoft.com/office/drawing/2014/main" id="{9E057633-9DA9-4DC7-93EC-674118ECC7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4650" y="5407025"/>
          <a:ext cx="5540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8" imgW="241195" imgH="241195" progId="Equation.DSMT4">
                  <p:embed/>
                </p:oleObj>
              </mc:Choice>
              <mc:Fallback>
                <p:oleObj name="Equation" r:id="rId8" imgW="241195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5407025"/>
                        <a:ext cx="5540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2">
            <a:extLst>
              <a:ext uri="{FF2B5EF4-FFF2-40B4-BE49-F238E27FC236}">
                <a16:creationId xmlns:a16="http://schemas.microsoft.com/office/drawing/2014/main" id="{3E49E944-DFEE-4DD4-A92B-6AB79CBD37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3588" y="3522663"/>
          <a:ext cx="7588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Equation" r:id="rId10" imgW="330057" imgH="241195" progId="Equation.DSMT4">
                  <p:embed/>
                </p:oleObj>
              </mc:Choice>
              <mc:Fallback>
                <p:oleObj name="Equation" r:id="rId10" imgW="330057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588" y="3522663"/>
                        <a:ext cx="75882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2">
            <a:extLst>
              <a:ext uri="{FF2B5EF4-FFF2-40B4-BE49-F238E27FC236}">
                <a16:creationId xmlns:a16="http://schemas.microsoft.com/office/drawing/2014/main" id="{312F72AE-72CA-4CD2-9C77-892928BD52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225" y="3535363"/>
          <a:ext cx="584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12" imgW="253890" imgH="241195" progId="Equation.DSMT4">
                  <p:embed/>
                </p:oleObj>
              </mc:Choice>
              <mc:Fallback>
                <p:oleObj name="Equation" r:id="rId12" imgW="253890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3535363"/>
                        <a:ext cx="5842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2">
            <a:extLst>
              <a:ext uri="{FF2B5EF4-FFF2-40B4-BE49-F238E27FC236}">
                <a16:creationId xmlns:a16="http://schemas.microsoft.com/office/drawing/2014/main" id="{9DF42066-3E30-4B29-BEB6-435161D265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6325" y="3530600"/>
          <a:ext cx="17811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14" imgW="774364" imgH="241195" progId="Equation.DSMT4">
                  <p:embed/>
                </p:oleObj>
              </mc:Choice>
              <mc:Fallback>
                <p:oleObj name="Equation" r:id="rId14" imgW="774364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325" y="3530600"/>
                        <a:ext cx="178117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2">
            <a:extLst>
              <a:ext uri="{FF2B5EF4-FFF2-40B4-BE49-F238E27FC236}">
                <a16:creationId xmlns:a16="http://schemas.microsoft.com/office/drawing/2014/main" id="{9AC38AFE-2CE5-42DE-88BD-FF7502FC33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87438" y="4424363"/>
          <a:ext cx="17811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Equation" r:id="rId16" imgW="774364" imgH="241195" progId="Equation.DSMT4">
                  <p:embed/>
                </p:oleObj>
              </mc:Choice>
              <mc:Fallback>
                <p:oleObj name="Equation" r:id="rId16" imgW="774364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38" y="4424363"/>
                        <a:ext cx="178117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2">
            <a:extLst>
              <a:ext uri="{FF2B5EF4-FFF2-40B4-BE49-F238E27FC236}">
                <a16:creationId xmlns:a16="http://schemas.microsoft.com/office/drawing/2014/main" id="{B609AFCE-1840-4FA6-BB1B-D2CCE99803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0925" y="5429250"/>
          <a:ext cx="17811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Equation" r:id="rId18" imgW="774364" imgH="241195" progId="Equation.DSMT4">
                  <p:embed/>
                </p:oleObj>
              </mc:Choice>
              <mc:Fallback>
                <p:oleObj name="Equation" r:id="rId18" imgW="774364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5429250"/>
                        <a:ext cx="178117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2">
            <a:extLst>
              <a:ext uri="{FF2B5EF4-FFF2-40B4-BE49-F238E27FC236}">
                <a16:creationId xmlns:a16="http://schemas.microsoft.com/office/drawing/2014/main" id="{E6A4FA1B-30C8-4F15-A183-C6040E0C1C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6863" y="3530600"/>
          <a:ext cx="17811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Equation" r:id="rId20" imgW="774364" imgH="241195" progId="Equation.DSMT4">
                  <p:embed/>
                </p:oleObj>
              </mc:Choice>
              <mc:Fallback>
                <p:oleObj name="Equation" r:id="rId20" imgW="774364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863" y="3530600"/>
                        <a:ext cx="178117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2">
            <a:extLst>
              <a:ext uri="{FF2B5EF4-FFF2-40B4-BE49-F238E27FC236}">
                <a16:creationId xmlns:a16="http://schemas.microsoft.com/office/drawing/2014/main" id="{B4869C61-C36D-46B0-BD6B-73A9E0E31F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5913" y="4549775"/>
          <a:ext cx="19843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Equation" r:id="rId22" imgW="863225" imgH="241195" progId="Equation.DSMT4">
                  <p:embed/>
                </p:oleObj>
              </mc:Choice>
              <mc:Fallback>
                <p:oleObj name="Equation" r:id="rId22" imgW="863225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913" y="4549775"/>
                        <a:ext cx="198437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Text Box 5">
            <a:extLst>
              <a:ext uri="{FF2B5EF4-FFF2-40B4-BE49-F238E27FC236}">
                <a16:creationId xmlns:a16="http://schemas.microsoft.com/office/drawing/2014/main" id="{75DA0E25-7C94-449F-8DB0-9A90B6138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© Copyright all rights reserved to Homework depot: </a:t>
            </a:r>
            <a:r>
              <a:rPr lang="en-US" altLang="en-US" sz="1000">
                <a:solidFill>
                  <a:srgbClr val="FF0000"/>
                </a:solidFill>
              </a:rPr>
              <a:t>www.BCMath.ca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C6A60A2-929D-4A41-8203-865378DAB8EF}"/>
              </a:ext>
            </a:extLst>
          </p:cNvPr>
          <p:cNvSpPr txBox="1">
            <a:spLocks/>
          </p:cNvSpPr>
          <p:nvPr/>
        </p:nvSpPr>
        <p:spPr>
          <a:xfrm>
            <a:off x="160338" y="200025"/>
            <a:ext cx="8575675" cy="8921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>
              <a:defRPr/>
            </a:pPr>
            <a:endParaRPr lang="en-CA" sz="2500" dirty="0"/>
          </a:p>
        </p:txBody>
      </p:sp>
      <p:sp>
        <p:nvSpPr>
          <p:cNvPr id="11279" name="Content Placeholder 2">
            <a:extLst>
              <a:ext uri="{FF2B5EF4-FFF2-40B4-BE49-F238E27FC236}">
                <a16:creationId xmlns:a16="http://schemas.microsoft.com/office/drawing/2014/main" id="{57EB0B1F-2D26-45D7-937D-CCC62BDE9E5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3225" y="376238"/>
            <a:ext cx="8261350" cy="2176462"/>
          </a:xfrm>
        </p:spPr>
        <p:txBody>
          <a:bodyPr/>
          <a:lstStyle/>
          <a:p>
            <a:r>
              <a:rPr lang="en-CA" altLang="en-US"/>
              <a:t>This lesson is about using the four formulas on sum/difference identities with Sine and Cosine</a:t>
            </a:r>
          </a:p>
          <a:p>
            <a:r>
              <a:rPr lang="en-CA" altLang="en-US"/>
              <a:t>This lesson will cover the basic proofs of the identities and also how to apply them in basic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398E92F5-C75E-4E32-A987-FD5A6A4F4E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6850" y="204788"/>
            <a:ext cx="8582025" cy="9874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CA" altLang="en-US"/>
              <a:t>Activity: Create all the angles around an unit circle by adding/subtracting multiples of 30</a:t>
            </a:r>
            <a:r>
              <a:rPr lang="en-CA" altLang="en-US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altLang="en-US"/>
              <a:t>, 45</a:t>
            </a:r>
            <a:r>
              <a:rPr lang="en-CA" altLang="en-US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altLang="en-US"/>
              <a:t>, 60</a:t>
            </a:r>
            <a:r>
              <a:rPr lang="en-CA" altLang="en-US">
                <a:latin typeface="Calibri" panose="020F0502020204030204" pitchFamily="34" charset="0"/>
                <a:cs typeface="Calibri" panose="020F0502020204030204" pitchFamily="34" charset="0"/>
              </a:rPr>
              <a:t>ᴼ, and</a:t>
            </a:r>
            <a:r>
              <a:rPr lang="en-CA" altLang="en-US"/>
              <a:t> 90</a:t>
            </a:r>
            <a:r>
              <a:rPr lang="en-CA" altLang="en-US"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endParaRPr lang="en-CA" alt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93F527E-EDFA-49B3-A1B3-C0118D443D84}"/>
              </a:ext>
            </a:extLst>
          </p:cNvPr>
          <p:cNvCxnSpPr/>
          <p:nvPr/>
        </p:nvCxnSpPr>
        <p:spPr>
          <a:xfrm>
            <a:off x="1733550" y="3805238"/>
            <a:ext cx="532447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785347D4-893A-4EBE-80C8-2094C774EE73}"/>
              </a:ext>
            </a:extLst>
          </p:cNvPr>
          <p:cNvSpPr/>
          <p:nvPr/>
        </p:nvSpPr>
        <p:spPr>
          <a:xfrm>
            <a:off x="2255838" y="1646238"/>
            <a:ext cx="4319587" cy="4319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86DA7B-9340-4174-B4DA-9A3FBCF837FA}"/>
              </a:ext>
            </a:extLst>
          </p:cNvPr>
          <p:cNvCxnSpPr>
            <a:cxnSpLocks/>
          </p:cNvCxnSpPr>
          <p:nvPr/>
        </p:nvCxnSpPr>
        <p:spPr>
          <a:xfrm rot="16200000">
            <a:off x="1754187" y="3854451"/>
            <a:ext cx="532447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18" name="Object 7">
            <a:extLst>
              <a:ext uri="{FF2B5EF4-FFF2-40B4-BE49-F238E27FC236}">
                <a16:creationId xmlns:a16="http://schemas.microsoft.com/office/drawing/2014/main" id="{B7DCE19B-0190-4ADA-B9D8-0A6D95302A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8025" y="3656013"/>
          <a:ext cx="29845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2" name="Equation" r:id="rId4" imgW="177492" imgH="177492" progId="Equation.DSMT4">
                  <p:embed/>
                </p:oleObj>
              </mc:Choice>
              <mc:Fallback>
                <p:oleObj name="Equation" r:id="rId4" imgW="177492" imgH="17749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3656013"/>
                        <a:ext cx="298450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8">
            <a:extLst>
              <a:ext uri="{FF2B5EF4-FFF2-40B4-BE49-F238E27FC236}">
                <a16:creationId xmlns:a16="http://schemas.microsoft.com/office/drawing/2014/main" id="{BD9480BC-AA08-4E36-8E8E-1917EB28EB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43388" y="968375"/>
          <a:ext cx="4254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3" name="Equation" r:id="rId6" imgW="253670" imgH="177569" progId="Equation.DSMT4">
                  <p:embed/>
                </p:oleObj>
              </mc:Choice>
              <mc:Fallback>
                <p:oleObj name="Equation" r:id="rId6" imgW="253670" imgH="17756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388" y="968375"/>
                        <a:ext cx="4254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9">
            <a:extLst>
              <a:ext uri="{FF2B5EF4-FFF2-40B4-BE49-F238E27FC236}">
                <a16:creationId xmlns:a16="http://schemas.microsoft.com/office/drawing/2014/main" id="{867202D7-331D-4D50-9FCF-31F3EA4E9F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23975" y="3556000"/>
          <a:ext cx="53181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4" name="Equation" r:id="rId8" imgW="317087" imgH="177569" progId="Equation.DSMT4">
                  <p:embed/>
                </p:oleObj>
              </mc:Choice>
              <mc:Fallback>
                <p:oleObj name="Equation" r:id="rId8" imgW="317087" imgH="17756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3556000"/>
                        <a:ext cx="531813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10">
            <a:extLst>
              <a:ext uri="{FF2B5EF4-FFF2-40B4-BE49-F238E27FC236}">
                <a16:creationId xmlns:a16="http://schemas.microsoft.com/office/drawing/2014/main" id="{099011D1-DD3C-46A9-9980-9B1A215FD9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68775" y="6469063"/>
          <a:ext cx="5524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5" name="Equation" r:id="rId10" imgW="329914" imgH="177646" progId="Equation.DSMT4">
                  <p:embed/>
                </p:oleObj>
              </mc:Choice>
              <mc:Fallback>
                <p:oleObj name="Equation" r:id="rId10" imgW="329914" imgH="17764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8775" y="6469063"/>
                        <a:ext cx="5524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6745C39-C700-4009-866C-6A7991D7BF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2613" y="2201863"/>
          <a:ext cx="360362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6" name="Equation" r:id="rId12" imgW="253670" imgH="177569" progId="Equation.DSMT4">
                  <p:embed/>
                </p:oleObj>
              </mc:Choice>
              <mc:Fallback>
                <p:oleObj name="Equation" r:id="rId12" imgW="253670" imgH="17756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2613" y="2201863"/>
                        <a:ext cx="360362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0DD173-A1AB-4279-A54A-59E393361081}"/>
              </a:ext>
            </a:extLst>
          </p:cNvPr>
          <p:cNvCxnSpPr>
            <a:cxnSpLocks/>
          </p:cNvCxnSpPr>
          <p:nvPr/>
        </p:nvCxnSpPr>
        <p:spPr>
          <a:xfrm rot="19800000">
            <a:off x="1536700" y="3805238"/>
            <a:ext cx="581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ECF231D9-79F4-490D-A1CD-869C79F60E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8438" y="5168900"/>
          <a:ext cx="468312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7" name="Equation" r:id="rId14" imgW="329914" imgH="177646" progId="Equation.DSMT4">
                  <p:embed/>
                </p:oleObj>
              </mc:Choice>
              <mc:Fallback>
                <p:oleObj name="Equation" r:id="rId14" imgW="329914" imgH="177646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5168900"/>
                        <a:ext cx="468312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59C5933-0FE1-49F2-9F9B-822BA2743085}"/>
              </a:ext>
            </a:extLst>
          </p:cNvPr>
          <p:cNvCxnSpPr>
            <a:cxnSpLocks/>
          </p:cNvCxnSpPr>
          <p:nvPr/>
        </p:nvCxnSpPr>
        <p:spPr>
          <a:xfrm rot="1800000" flipH="1">
            <a:off x="1663700" y="3908425"/>
            <a:ext cx="581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9CB04308-FF7D-4A0E-88A6-FEE84FA363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84338" y="2271713"/>
          <a:ext cx="45085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8" name="Equation" r:id="rId16" imgW="317087" imgH="177569" progId="Equation.DSMT4">
                  <p:embed/>
                </p:oleObj>
              </mc:Choice>
              <mc:Fallback>
                <p:oleObj name="Equation" r:id="rId16" imgW="317087" imgH="17756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338" y="2271713"/>
                        <a:ext cx="450850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8F591A0F-B365-4561-BDA0-25D91C33F3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8025" y="5307013"/>
          <a:ext cx="4699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9" name="Equation" r:id="rId18" imgW="329914" imgH="177646" progId="Equation.DSMT4">
                  <p:embed/>
                </p:oleObj>
              </mc:Choice>
              <mc:Fallback>
                <p:oleObj name="Equation" r:id="rId18" imgW="329914" imgH="177646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5307013"/>
                        <a:ext cx="469900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BDD9916-49E9-4029-9767-F5C1507AA835}"/>
              </a:ext>
            </a:extLst>
          </p:cNvPr>
          <p:cNvCxnSpPr>
            <a:cxnSpLocks/>
          </p:cNvCxnSpPr>
          <p:nvPr/>
        </p:nvCxnSpPr>
        <p:spPr>
          <a:xfrm rot="18000000">
            <a:off x="1469231" y="3853657"/>
            <a:ext cx="581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D09FAA3A-8ECB-410C-95C6-DE9C9F3872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75313" y="1103313"/>
          <a:ext cx="358775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0" name="Equation" r:id="rId20" imgW="253670" imgH="177569" progId="Equation.DSMT4">
                  <p:embed/>
                </p:oleObj>
              </mc:Choice>
              <mc:Fallback>
                <p:oleObj name="Equation" r:id="rId20" imgW="253670" imgH="17756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313" y="1103313"/>
                        <a:ext cx="358775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7E848F38-C0B0-421D-A444-0E9AB392CE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03500" y="6359525"/>
          <a:ext cx="4651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1" name="Equation" r:id="rId22" imgW="329914" imgH="177646" progId="Equation.DSMT4">
                  <p:embed/>
                </p:oleObj>
              </mc:Choice>
              <mc:Fallback>
                <p:oleObj name="Equation" r:id="rId22" imgW="329914" imgH="17764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6359525"/>
                        <a:ext cx="4651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5F12D02-87F5-4E5C-A766-06E707260A46}"/>
              </a:ext>
            </a:extLst>
          </p:cNvPr>
          <p:cNvCxnSpPr>
            <a:cxnSpLocks/>
          </p:cNvCxnSpPr>
          <p:nvPr/>
        </p:nvCxnSpPr>
        <p:spPr>
          <a:xfrm rot="3600000">
            <a:off x="1621631" y="4006057"/>
            <a:ext cx="581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70AF7A3A-E0B7-468A-8510-A8D3CC3EFA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08288" y="1198563"/>
          <a:ext cx="449262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2" name="Equation" r:id="rId24" imgW="317087" imgH="177569" progId="Equation.DSMT4">
                  <p:embed/>
                </p:oleObj>
              </mc:Choice>
              <mc:Fallback>
                <p:oleObj name="Equation" r:id="rId24" imgW="317087" imgH="177569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1198563"/>
                        <a:ext cx="449262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58D3B394-830B-4807-91FA-6706DCEC51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65825" y="6440488"/>
          <a:ext cx="465138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3" name="Equation" r:id="rId26" imgW="329914" imgH="177646" progId="Equation.DSMT4">
                  <p:embed/>
                </p:oleObj>
              </mc:Choice>
              <mc:Fallback>
                <p:oleObj name="Equation" r:id="rId26" imgW="329914" imgH="177646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6440488"/>
                        <a:ext cx="465138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03DB1C9-2EC6-413D-B11B-F54B98DAA498}"/>
              </a:ext>
            </a:extLst>
          </p:cNvPr>
          <p:cNvCxnSpPr>
            <a:cxnSpLocks/>
          </p:cNvCxnSpPr>
          <p:nvPr/>
        </p:nvCxnSpPr>
        <p:spPr>
          <a:xfrm rot="18900000">
            <a:off x="1508125" y="3798888"/>
            <a:ext cx="581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CD8D7F7C-2D43-4D2C-AA6B-10415EF1D7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5725" y="1522413"/>
          <a:ext cx="358775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" name="Equation" r:id="rId28" imgW="253670" imgH="177569" progId="Equation.DSMT4">
                  <p:embed/>
                </p:oleObj>
              </mc:Choice>
              <mc:Fallback>
                <p:oleObj name="Equation" r:id="rId28" imgW="253670" imgH="177569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5725" y="1522413"/>
                        <a:ext cx="358775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5748A26D-06C3-4543-A376-80CC247547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0725" y="5854700"/>
          <a:ext cx="4667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" name="Equation" r:id="rId30" imgW="329914" imgH="177646" progId="Equation.DSMT4">
                  <p:embed/>
                </p:oleObj>
              </mc:Choice>
              <mc:Fallback>
                <p:oleObj name="Equation" r:id="rId30" imgW="329914" imgH="177646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5854700"/>
                        <a:ext cx="46672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70F9B21-0A4E-4E07-AF24-055FFCD2675F}"/>
              </a:ext>
            </a:extLst>
          </p:cNvPr>
          <p:cNvCxnSpPr>
            <a:cxnSpLocks/>
          </p:cNvCxnSpPr>
          <p:nvPr/>
        </p:nvCxnSpPr>
        <p:spPr>
          <a:xfrm rot="2700000">
            <a:off x="1659731" y="3950494"/>
            <a:ext cx="5818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A2858E42-D60E-4F9B-BA07-4C296AF31C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3925" y="1676400"/>
          <a:ext cx="44767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" name="Equation" r:id="rId32" imgW="317087" imgH="177569" progId="Equation.DSMT4">
                  <p:embed/>
                </p:oleObj>
              </mc:Choice>
              <mc:Fallback>
                <p:oleObj name="Equation" r:id="rId32" imgW="317087" imgH="177569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1676400"/>
                        <a:ext cx="44767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A8757970-1A42-4962-A9A3-71441B49D1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89713" y="5962650"/>
          <a:ext cx="4667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" name="Equation" r:id="rId34" imgW="329914" imgH="177646" progId="Equation.DSMT4">
                  <p:embed/>
                </p:oleObj>
              </mc:Choice>
              <mc:Fallback>
                <p:oleObj name="Equation" r:id="rId34" imgW="329914" imgH="177646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713" y="5962650"/>
                        <a:ext cx="46672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E5A5BBD-94D8-4B2C-83B0-71D7228B7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8" y="1146175"/>
            <a:ext cx="193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15</a:t>
            </a:r>
            <a:r>
              <a:rPr lang="en-CA" altLang="en-US" sz="1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altLang="en-US" sz="1800">
                <a:solidFill>
                  <a:srgbClr val="FF0000"/>
                </a:solidFill>
              </a:rPr>
              <a:t> can be made</a:t>
            </a:r>
            <a:br>
              <a:rPr lang="en-CA" altLang="en-US" sz="1800">
                <a:solidFill>
                  <a:srgbClr val="FF0000"/>
                </a:solidFill>
              </a:rPr>
            </a:br>
            <a:r>
              <a:rPr lang="en-CA" altLang="en-US" sz="1800">
                <a:solidFill>
                  <a:srgbClr val="FF0000"/>
                </a:solidFill>
              </a:rPr>
              <a:t>by 45</a:t>
            </a:r>
            <a:r>
              <a:rPr lang="en-CA" altLang="en-US" sz="1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r>
              <a:rPr lang="en-CA" altLang="en-US" sz="1800">
                <a:solidFill>
                  <a:srgbClr val="FF0000"/>
                </a:solidFill>
              </a:rPr>
              <a:t> – 30</a:t>
            </a:r>
            <a:r>
              <a:rPr lang="en-CA" altLang="en-US" sz="1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ᴼ</a:t>
            </a:r>
            <a:endParaRPr lang="en-CA" altLang="en-US" sz="1800">
              <a:solidFill>
                <a:srgbClr val="FF0000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2ED1C7D-5B18-49A9-99ED-386B0D4BAA35}"/>
              </a:ext>
            </a:extLst>
          </p:cNvPr>
          <p:cNvCxnSpPr>
            <a:cxnSpLocks/>
          </p:cNvCxnSpPr>
          <p:nvPr/>
        </p:nvCxnSpPr>
        <p:spPr>
          <a:xfrm rot="20700000">
            <a:off x="1536700" y="3802063"/>
            <a:ext cx="581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BC302445-25D4-44C8-B82A-54F4D31A48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97738" y="2892425"/>
          <a:ext cx="341312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" name="Equation" r:id="rId36" imgW="241200" imgH="177480" progId="Equation.DSMT4">
                  <p:embed/>
                </p:oleObj>
              </mc:Choice>
              <mc:Fallback>
                <p:oleObj name="Equation" r:id="rId36" imgW="241200" imgH="1774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738" y="2892425"/>
                        <a:ext cx="341312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8432C637-F42A-4639-B607-A94F982FA3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84288" y="4395788"/>
          <a:ext cx="449262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" name="Equation" r:id="rId38" imgW="317160" imgH="177480" progId="Equation.DSMT4">
                  <p:embed/>
                </p:oleObj>
              </mc:Choice>
              <mc:Fallback>
                <p:oleObj name="Equation" r:id="rId38" imgW="317160" imgH="17748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4395788"/>
                        <a:ext cx="449262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1F8912A-D449-4424-8B0E-51ACE4FB7253}"/>
              </a:ext>
            </a:extLst>
          </p:cNvPr>
          <p:cNvCxnSpPr>
            <a:cxnSpLocks/>
          </p:cNvCxnSpPr>
          <p:nvPr/>
        </p:nvCxnSpPr>
        <p:spPr>
          <a:xfrm rot="900000" flipH="1">
            <a:off x="1733550" y="3868738"/>
            <a:ext cx="581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98CFD53C-6EC3-4A9A-804C-1A48276224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55738" y="2922588"/>
          <a:ext cx="449262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" name="Equation" r:id="rId40" imgW="317160" imgH="177480" progId="Equation.DSMT4">
                  <p:embed/>
                </p:oleObj>
              </mc:Choice>
              <mc:Fallback>
                <p:oleObj name="Equation" r:id="rId40" imgW="317160" imgH="17748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2922588"/>
                        <a:ext cx="449262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46E34F82-0841-4FB5-A2D6-8BEF09D708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35850" y="4521200"/>
          <a:ext cx="4667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Equation" r:id="rId42" imgW="330120" imgH="177480" progId="Equation.DSMT4">
                  <p:embed/>
                </p:oleObj>
              </mc:Choice>
              <mc:Fallback>
                <p:oleObj name="Equation" r:id="rId42" imgW="330120" imgH="17748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5850" y="4521200"/>
                        <a:ext cx="46672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0E5CBB3-F206-4B9C-9A18-FA827BA7A71E}"/>
              </a:ext>
            </a:extLst>
          </p:cNvPr>
          <p:cNvCxnSpPr>
            <a:cxnSpLocks/>
          </p:cNvCxnSpPr>
          <p:nvPr/>
        </p:nvCxnSpPr>
        <p:spPr>
          <a:xfrm rot="17100000">
            <a:off x="1486694" y="3882232"/>
            <a:ext cx="581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DC18ECAC-13C3-4806-84C9-D19D6A0895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19688" y="914400"/>
          <a:ext cx="35877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Equation" r:id="rId44" imgW="253800" imgH="177480" progId="Equation.DSMT4">
                  <p:embed/>
                </p:oleObj>
              </mc:Choice>
              <mc:Fallback>
                <p:oleObj name="Equation" r:id="rId44" imgW="253800" imgH="17748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688" y="914400"/>
                        <a:ext cx="35877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F8F67E9A-2C31-4824-B136-7EA231B5B3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68675" y="6626225"/>
          <a:ext cx="4667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" name="Equation" r:id="rId46" imgW="330120" imgH="177480" progId="Equation.DSMT4">
                  <p:embed/>
                </p:oleObj>
              </mc:Choice>
              <mc:Fallback>
                <p:oleObj name="Equation" r:id="rId46" imgW="330120" imgH="17748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6626225"/>
                        <a:ext cx="46672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B285EDC-1D79-4C8F-B34E-FE1A80659DF7}"/>
              </a:ext>
            </a:extLst>
          </p:cNvPr>
          <p:cNvCxnSpPr>
            <a:cxnSpLocks/>
          </p:cNvCxnSpPr>
          <p:nvPr/>
        </p:nvCxnSpPr>
        <p:spPr>
          <a:xfrm rot="4500000" flipH="1">
            <a:off x="1564481" y="4001294"/>
            <a:ext cx="5818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44">
            <a:extLst>
              <a:ext uri="{FF2B5EF4-FFF2-40B4-BE49-F238E27FC236}">
                <a16:creationId xmlns:a16="http://schemas.microsoft.com/office/drawing/2014/main" id="{D34155A9-A754-41FC-AB5D-D2DD16E3E9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55988" y="966788"/>
          <a:ext cx="449262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Equation" r:id="rId48" imgW="317160" imgH="177480" progId="Equation.DSMT4">
                  <p:embed/>
                </p:oleObj>
              </mc:Choice>
              <mc:Fallback>
                <p:oleObj name="Equation" r:id="rId48" imgW="317160" imgH="17748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966788"/>
                        <a:ext cx="449262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4929866B-C695-408E-992B-C1E82D234D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67288" y="6546850"/>
          <a:ext cx="4667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" name="Equation" r:id="rId50" imgW="330120" imgH="177480" progId="Equation.DSMT4">
                  <p:embed/>
                </p:oleObj>
              </mc:Choice>
              <mc:Fallback>
                <p:oleObj name="Equation" r:id="rId50" imgW="330120" imgH="17748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88" y="6546850"/>
                        <a:ext cx="46672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8D0B4A75-5AFD-4E63-A6F9-CF88DFAB7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288" y="3328988"/>
            <a:ext cx="3449637" cy="922337"/>
          </a:xfrm>
          <a:prstGeom prst="rect">
            <a:avLst/>
          </a:prstGeom>
          <a:solidFill>
            <a:schemeClr val="bg1">
              <a:alpha val="7490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In this lesson, you will learn to find the exact coordinate of all these points on the unit circle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CF64EDA-0891-4ECD-81A8-DB98927B024A}"/>
              </a:ext>
            </a:extLst>
          </p:cNvPr>
          <p:cNvSpPr/>
          <p:nvPr/>
        </p:nvSpPr>
        <p:spPr>
          <a:xfrm>
            <a:off x="6519863" y="3740150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C17A75F-23C4-42C3-B311-5CA2B68FBBFA}"/>
              </a:ext>
            </a:extLst>
          </p:cNvPr>
          <p:cNvSpPr/>
          <p:nvPr/>
        </p:nvSpPr>
        <p:spPr>
          <a:xfrm>
            <a:off x="6459538" y="3189288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FCD8F1DB-F782-48D1-A366-9673717E83F0}"/>
              </a:ext>
            </a:extLst>
          </p:cNvPr>
          <p:cNvSpPr/>
          <p:nvPr/>
        </p:nvSpPr>
        <p:spPr>
          <a:xfrm>
            <a:off x="6243638" y="2689225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54892F8-5D6D-4C40-B00B-1BC27B80B59E}"/>
              </a:ext>
            </a:extLst>
          </p:cNvPr>
          <p:cNvSpPr/>
          <p:nvPr/>
        </p:nvSpPr>
        <p:spPr>
          <a:xfrm>
            <a:off x="5889625" y="2211388"/>
            <a:ext cx="112713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8178511-C47A-4323-AB50-EFE538A5495B}"/>
              </a:ext>
            </a:extLst>
          </p:cNvPr>
          <p:cNvSpPr/>
          <p:nvPr/>
        </p:nvSpPr>
        <p:spPr>
          <a:xfrm>
            <a:off x="5434013" y="1870075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D418954-F00C-46CA-BFFC-0E3A689454D0}"/>
              </a:ext>
            </a:extLst>
          </p:cNvPr>
          <p:cNvSpPr/>
          <p:nvPr/>
        </p:nvSpPr>
        <p:spPr>
          <a:xfrm>
            <a:off x="4927600" y="1649413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E0563BB-AD1F-445C-B417-33D74D801D67}"/>
              </a:ext>
            </a:extLst>
          </p:cNvPr>
          <p:cNvSpPr/>
          <p:nvPr/>
        </p:nvSpPr>
        <p:spPr>
          <a:xfrm>
            <a:off x="4359275" y="1563688"/>
            <a:ext cx="112713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499D3C4-A8D3-4397-B904-26E2B5A474E7}"/>
              </a:ext>
            </a:extLst>
          </p:cNvPr>
          <p:cNvSpPr/>
          <p:nvPr/>
        </p:nvSpPr>
        <p:spPr>
          <a:xfrm>
            <a:off x="3805238" y="1654175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5F78C5C-2E69-44E5-AF3D-4C2C727C2418}"/>
              </a:ext>
            </a:extLst>
          </p:cNvPr>
          <p:cNvSpPr/>
          <p:nvPr/>
        </p:nvSpPr>
        <p:spPr>
          <a:xfrm>
            <a:off x="3281363" y="1868488"/>
            <a:ext cx="111125" cy="115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9C8C40C-259D-4B72-B484-0562A8EA246A}"/>
              </a:ext>
            </a:extLst>
          </p:cNvPr>
          <p:cNvSpPr/>
          <p:nvPr/>
        </p:nvSpPr>
        <p:spPr>
          <a:xfrm>
            <a:off x="2833688" y="2209800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498CD9-5A77-4ECB-92E9-490FD61C74B3}"/>
              </a:ext>
            </a:extLst>
          </p:cNvPr>
          <p:cNvSpPr/>
          <p:nvPr/>
        </p:nvSpPr>
        <p:spPr>
          <a:xfrm>
            <a:off x="2487613" y="2662238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4B0BB65-971B-4A0B-A36A-E95F3794619D}"/>
              </a:ext>
            </a:extLst>
          </p:cNvPr>
          <p:cNvSpPr/>
          <p:nvPr/>
        </p:nvSpPr>
        <p:spPr>
          <a:xfrm>
            <a:off x="2276475" y="3182938"/>
            <a:ext cx="112713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F478F0E-EFE9-421A-9B70-567188DEFC36}"/>
              </a:ext>
            </a:extLst>
          </p:cNvPr>
          <p:cNvSpPr/>
          <p:nvPr/>
        </p:nvSpPr>
        <p:spPr>
          <a:xfrm>
            <a:off x="2197100" y="3751263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DA0179DA-A714-4467-B817-DE2D9219E5D1}"/>
              </a:ext>
            </a:extLst>
          </p:cNvPr>
          <p:cNvSpPr/>
          <p:nvPr/>
        </p:nvSpPr>
        <p:spPr>
          <a:xfrm>
            <a:off x="2278063" y="4316413"/>
            <a:ext cx="111125" cy="115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4B652D4-8332-4E86-B3EE-6FE520136755}"/>
              </a:ext>
            </a:extLst>
          </p:cNvPr>
          <p:cNvSpPr/>
          <p:nvPr/>
        </p:nvSpPr>
        <p:spPr>
          <a:xfrm>
            <a:off x="2514600" y="4843463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853DAE9-8B5D-4B99-A3B2-893EDB9908BD}"/>
              </a:ext>
            </a:extLst>
          </p:cNvPr>
          <p:cNvSpPr/>
          <p:nvPr/>
        </p:nvSpPr>
        <p:spPr>
          <a:xfrm>
            <a:off x="2822575" y="5265738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82C3CC52-F8C8-42AD-8A93-314719EA539D}"/>
              </a:ext>
            </a:extLst>
          </p:cNvPr>
          <p:cNvSpPr/>
          <p:nvPr/>
        </p:nvSpPr>
        <p:spPr>
          <a:xfrm>
            <a:off x="3267075" y="5622925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33693078-A104-4B7E-8AC8-3625F95EE852}"/>
              </a:ext>
            </a:extLst>
          </p:cNvPr>
          <p:cNvSpPr/>
          <p:nvPr/>
        </p:nvSpPr>
        <p:spPr>
          <a:xfrm>
            <a:off x="3805238" y="5830888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9C641CDE-A99E-4170-89BE-A1FCF5EA4B7F}"/>
              </a:ext>
            </a:extLst>
          </p:cNvPr>
          <p:cNvSpPr/>
          <p:nvPr/>
        </p:nvSpPr>
        <p:spPr>
          <a:xfrm>
            <a:off x="4359275" y="5903913"/>
            <a:ext cx="112713" cy="115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344FC198-0BF2-4F73-A0B2-CF657773DE12}"/>
              </a:ext>
            </a:extLst>
          </p:cNvPr>
          <p:cNvSpPr/>
          <p:nvPr/>
        </p:nvSpPr>
        <p:spPr>
          <a:xfrm>
            <a:off x="4922838" y="5840413"/>
            <a:ext cx="112712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E9088BF-F486-4FBA-B8F1-A3D28AB3E12D}"/>
              </a:ext>
            </a:extLst>
          </p:cNvPr>
          <p:cNvSpPr/>
          <p:nvPr/>
        </p:nvSpPr>
        <p:spPr>
          <a:xfrm>
            <a:off x="5449888" y="5632450"/>
            <a:ext cx="111125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7BFA3854-A196-465D-A10A-5258E306FD49}"/>
              </a:ext>
            </a:extLst>
          </p:cNvPr>
          <p:cNvSpPr/>
          <p:nvPr/>
        </p:nvSpPr>
        <p:spPr>
          <a:xfrm>
            <a:off x="5888038" y="5283200"/>
            <a:ext cx="111125" cy="115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582614A-7470-4AEE-952E-A10D782B69A8}"/>
              </a:ext>
            </a:extLst>
          </p:cNvPr>
          <p:cNvSpPr/>
          <p:nvPr/>
        </p:nvSpPr>
        <p:spPr>
          <a:xfrm>
            <a:off x="6230938" y="4846638"/>
            <a:ext cx="112712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1156899-AF61-4BBE-BF22-A9E57D6A4A76}"/>
              </a:ext>
            </a:extLst>
          </p:cNvPr>
          <p:cNvSpPr/>
          <p:nvPr/>
        </p:nvSpPr>
        <p:spPr>
          <a:xfrm>
            <a:off x="6453188" y="4303713"/>
            <a:ext cx="112712" cy="117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9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5" presetID="26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1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3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5" presetID="26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7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3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9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5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1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7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3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9" presetID="26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5" presetID="26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1" presetID="26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3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7" grpId="0" animBg="1"/>
      <p:bldP spid="2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EED614F-DB60-4941-8019-131405971264}"/>
              </a:ext>
            </a:extLst>
          </p:cNvPr>
          <p:cNvSpPr/>
          <p:nvPr/>
        </p:nvSpPr>
        <p:spPr>
          <a:xfrm>
            <a:off x="8297863" y="3562350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26528E-E839-487C-8039-0B6412A780C5}"/>
              </a:ext>
            </a:extLst>
          </p:cNvPr>
          <p:cNvSpPr/>
          <p:nvPr/>
        </p:nvSpPr>
        <p:spPr>
          <a:xfrm>
            <a:off x="7702550" y="1989138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594B392-9548-4304-96B9-971A518C7622}"/>
              </a:ext>
            </a:extLst>
          </p:cNvPr>
          <p:cNvSpPr/>
          <p:nvPr/>
        </p:nvSpPr>
        <p:spPr>
          <a:xfrm rot="14220000">
            <a:off x="8262938" y="2062163"/>
            <a:ext cx="192087" cy="1920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0E1A90-6B08-43B2-9B54-91C2220A28E3}"/>
              </a:ext>
            </a:extLst>
          </p:cNvPr>
          <p:cNvSpPr/>
          <p:nvPr/>
        </p:nvSpPr>
        <p:spPr>
          <a:xfrm>
            <a:off x="7508875" y="3556000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10A790-5607-4E32-B1E7-17AE9E5FE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425575" cy="5857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Prove: </a:t>
            </a:r>
          </a:p>
        </p:txBody>
      </p:sp>
      <p:graphicFrame>
        <p:nvGraphicFramePr>
          <p:cNvPr id="15367" name="Object 2">
            <a:extLst>
              <a:ext uri="{FF2B5EF4-FFF2-40B4-BE49-F238E27FC236}">
                <a16:creationId xmlns:a16="http://schemas.microsoft.com/office/drawing/2014/main" id="{661AE79B-C64B-400A-A5DB-2613A39A3C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2925" y="327025"/>
          <a:ext cx="53482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" name="Equation" r:id="rId4" imgW="2552700" imgH="254000" progId="Equation.DSMT4">
                  <p:embed/>
                </p:oleObj>
              </mc:Choice>
              <mc:Fallback>
                <p:oleObj name="Equation" r:id="rId4" imgW="25527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327025"/>
                        <a:ext cx="5348288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">
            <a:extLst>
              <a:ext uri="{FF2B5EF4-FFF2-40B4-BE49-F238E27FC236}">
                <a16:creationId xmlns:a16="http://schemas.microsoft.com/office/drawing/2014/main" id="{F2D6EAB5-2DDA-464B-9E6C-0A941226D36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129338" y="1006475"/>
            <a:ext cx="2357437" cy="2744788"/>
            <a:chOff x="6429388" y="1183463"/>
            <a:chExt cx="2357454" cy="2745603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09124DF8-9FEF-4FFF-AE31-19E449C76D9E}"/>
                </a:ext>
              </a:extLst>
            </p:cNvPr>
            <p:cNvSpPr/>
            <p:nvPr/>
          </p:nvSpPr>
          <p:spPr>
            <a:xfrm>
              <a:off x="7215206" y="1196167"/>
              <a:ext cx="1571636" cy="2732899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E16469AC-DBEB-4CF7-8588-2E99E938D094}"/>
                </a:ext>
              </a:extLst>
            </p:cNvPr>
            <p:cNvSpPr/>
            <p:nvPr/>
          </p:nvSpPr>
          <p:spPr>
            <a:xfrm rot="5400000" flipH="1">
              <a:off x="6822069" y="1964293"/>
              <a:ext cx="1572092" cy="2357454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66C16634-401C-42E8-887C-B97E832D2E76}"/>
                </a:ext>
              </a:extLst>
            </p:cNvPr>
            <p:cNvSpPr/>
            <p:nvPr/>
          </p:nvSpPr>
          <p:spPr>
            <a:xfrm flipH="1">
              <a:off x="6430975" y="1183463"/>
              <a:ext cx="784231" cy="1175099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8BF219B2-87A3-45CF-B70C-07E489A4D750}"/>
              </a:ext>
            </a:extLst>
          </p:cNvPr>
          <p:cNvSpPr/>
          <p:nvPr/>
        </p:nvSpPr>
        <p:spPr>
          <a:xfrm>
            <a:off x="6346825" y="3616325"/>
            <a:ext cx="122238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9583343-BFCD-470A-B353-88665DA0BAF5}"/>
              </a:ext>
            </a:extLst>
          </p:cNvPr>
          <p:cNvSpPr/>
          <p:nvPr/>
        </p:nvSpPr>
        <p:spPr>
          <a:xfrm>
            <a:off x="8150225" y="2200275"/>
            <a:ext cx="122238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A3561C75-2E40-40A6-8225-D230C63EE3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6450" y="3681413"/>
          <a:ext cx="273050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7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3681413"/>
                        <a:ext cx="273050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A35D700E-72ED-4A18-AB00-29017791EC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37450" y="688975"/>
          <a:ext cx="27305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8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688975"/>
                        <a:ext cx="273050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B35E8185-61B7-43F4-A209-7B0015715A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4913" y="3743325"/>
          <a:ext cx="2968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9" name="Equation" r:id="rId10" imgW="164814" imgH="177492" progId="Equation.DSMT4">
                  <p:embed/>
                </p:oleObj>
              </mc:Choice>
              <mc:Fallback>
                <p:oleObj name="Equation" r:id="rId10" imgW="164814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4913" y="3743325"/>
                        <a:ext cx="296862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C0CCADCA-30D0-4E49-8FEC-6DFC72E78E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04225" y="3729038"/>
          <a:ext cx="319088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0" name="Equation" r:id="rId12" imgW="177492" imgH="164814" progId="Equation.DSMT4">
                  <p:embed/>
                </p:oleObj>
              </mc:Choice>
              <mc:Fallback>
                <p:oleObj name="Equation" r:id="rId12" imgW="177492" imgH="16481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4225" y="3729038"/>
                        <a:ext cx="319088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>
            <a:extLst>
              <a:ext uri="{FF2B5EF4-FFF2-40B4-BE49-F238E27FC236}">
                <a16:creationId xmlns:a16="http://schemas.microsoft.com/office/drawing/2014/main" id="{9C91691A-FCB4-4E80-887A-BACEDA46FA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02650" y="2051050"/>
          <a:ext cx="2968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1" name="Equation" r:id="rId14" imgW="164885" imgH="164885" progId="Equation.DSMT4">
                  <p:embed/>
                </p:oleObj>
              </mc:Choice>
              <mc:Fallback>
                <p:oleObj name="Equation" r:id="rId14" imgW="164885" imgH="16488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2650" y="2051050"/>
                        <a:ext cx="296863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>
            <a:extLst>
              <a:ext uri="{FF2B5EF4-FFF2-40B4-BE49-F238E27FC236}">
                <a16:creationId xmlns:a16="http://schemas.microsoft.com/office/drawing/2014/main" id="{EDF61B60-A23B-4334-91EA-CDFC1850C0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54900" y="2038350"/>
          <a:ext cx="2968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2" name="Equation" r:id="rId16" imgW="164885" imgH="164885" progId="Equation.DSMT4">
                  <p:embed/>
                </p:oleObj>
              </mc:Choice>
              <mc:Fallback>
                <p:oleObj name="Equation" r:id="rId16" imgW="164885" imgH="16488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4900" y="2038350"/>
                        <a:ext cx="296863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EC4DDA04-603F-403E-B694-C043B1D9DF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04138" y="2628900"/>
          <a:ext cx="2968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3" name="Equation" r:id="rId18" imgW="164814" imgH="177492" progId="Equation.DSMT4">
                  <p:embed/>
                </p:oleObj>
              </mc:Choice>
              <mc:Fallback>
                <p:oleObj name="Equation" r:id="rId18" imgW="164814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4138" y="2628900"/>
                        <a:ext cx="296862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>
            <a:extLst>
              <a:ext uri="{FF2B5EF4-FFF2-40B4-BE49-F238E27FC236}">
                <a16:creationId xmlns:a16="http://schemas.microsoft.com/office/drawing/2014/main" id="{8CD3B523-EEE3-4D3D-BFA0-88E2156D27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5250" y="3514725"/>
          <a:ext cx="2508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4" name="Equation" r:id="rId20" imgW="139700" imgH="139700" progId="Equation.DSMT4">
                  <p:embed/>
                </p:oleObj>
              </mc:Choice>
              <mc:Fallback>
                <p:oleObj name="Equation" r:id="rId20" imgW="139700" imgH="139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514725"/>
                        <a:ext cx="25082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>
            <a:extLst>
              <a:ext uri="{FF2B5EF4-FFF2-40B4-BE49-F238E27FC236}">
                <a16:creationId xmlns:a16="http://schemas.microsoft.com/office/drawing/2014/main" id="{A3671820-A63D-47FD-9002-C466FE98AE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57938" y="3221038"/>
          <a:ext cx="2270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5" name="Equation" r:id="rId22" imgW="126890" imgH="190335" progId="Equation.DSMT4">
                  <p:embed/>
                </p:oleObj>
              </mc:Choice>
              <mc:Fallback>
                <p:oleObj name="Equation" r:id="rId22" imgW="126890" imgH="19033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3221038"/>
                        <a:ext cx="227012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9896B0-C5F2-43FF-9B09-FE928CA38B30}"/>
              </a:ext>
            </a:extLst>
          </p:cNvPr>
          <p:cNvCxnSpPr/>
          <p:nvPr/>
        </p:nvCxnSpPr>
        <p:spPr>
          <a:xfrm rot="5400000" flipH="1" flipV="1">
            <a:off x="5557838" y="1590675"/>
            <a:ext cx="2736850" cy="15684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97E17BE-416F-482D-8691-B44D9A5A5924}"/>
              </a:ext>
            </a:extLst>
          </p:cNvPr>
          <p:cNvCxnSpPr/>
          <p:nvPr/>
        </p:nvCxnSpPr>
        <p:spPr>
          <a:xfrm rot="16200000" flipH="1" flipV="1">
            <a:off x="6330157" y="2375694"/>
            <a:ext cx="2732087" cy="95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44BF1F7-37B0-4D59-A5F7-7D31CEFB3395}"/>
              </a:ext>
            </a:extLst>
          </p:cNvPr>
          <p:cNvCxnSpPr/>
          <p:nvPr/>
        </p:nvCxnSpPr>
        <p:spPr>
          <a:xfrm rot="10800000" flipH="1" flipV="1">
            <a:off x="6137275" y="3751263"/>
            <a:ext cx="1582738" cy="15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684C47-7853-4CC0-8484-F384AB09388A}"/>
              </a:ext>
            </a:extLst>
          </p:cNvPr>
          <p:cNvCxnSpPr/>
          <p:nvPr/>
        </p:nvCxnSpPr>
        <p:spPr>
          <a:xfrm rot="10800000" flipH="1">
            <a:off x="6146800" y="2173288"/>
            <a:ext cx="2359025" cy="15700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F39E8FA-82EB-457E-B9CD-8C79E3071313}"/>
              </a:ext>
            </a:extLst>
          </p:cNvPr>
          <p:cNvCxnSpPr/>
          <p:nvPr/>
        </p:nvCxnSpPr>
        <p:spPr>
          <a:xfrm rot="5400000">
            <a:off x="7701757" y="2963069"/>
            <a:ext cx="1576387" cy="31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6BD0530-70AD-48DD-81BC-8EF9B06507AA}"/>
              </a:ext>
            </a:extLst>
          </p:cNvPr>
          <p:cNvCxnSpPr/>
          <p:nvPr/>
        </p:nvCxnSpPr>
        <p:spPr>
          <a:xfrm rot="5400000" flipH="1">
            <a:off x="7504907" y="1193006"/>
            <a:ext cx="1176338" cy="7842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5F64F31-87D6-4E48-BB33-6A6CC3EDE6E5}"/>
              </a:ext>
            </a:extLst>
          </p:cNvPr>
          <p:cNvCxnSpPr/>
          <p:nvPr/>
        </p:nvCxnSpPr>
        <p:spPr>
          <a:xfrm>
            <a:off x="7694613" y="3743325"/>
            <a:ext cx="80803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CE17E20-EA1D-4E48-B788-207EFB34A7BA}"/>
              </a:ext>
            </a:extLst>
          </p:cNvPr>
          <p:cNvCxnSpPr/>
          <p:nvPr/>
        </p:nvCxnSpPr>
        <p:spPr>
          <a:xfrm>
            <a:off x="7708900" y="2179638"/>
            <a:ext cx="80803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0" name="Object 12">
            <a:extLst>
              <a:ext uri="{FF2B5EF4-FFF2-40B4-BE49-F238E27FC236}">
                <a16:creationId xmlns:a16="http://schemas.microsoft.com/office/drawing/2014/main" id="{D789C8FD-7DC7-4551-A9A2-E2125F2EDA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2888" y="1322388"/>
          <a:ext cx="150336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6" name="Equation" r:id="rId24" imgW="837836" imgH="253890" progId="Equation.DSMT4">
                  <p:embed/>
                </p:oleObj>
              </mc:Choice>
              <mc:Fallback>
                <p:oleObj name="Equation" r:id="rId24" imgW="837836" imgH="25389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1322388"/>
                        <a:ext cx="1503362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2">
            <a:extLst>
              <a:ext uri="{FF2B5EF4-FFF2-40B4-BE49-F238E27FC236}">
                <a16:creationId xmlns:a16="http://schemas.microsoft.com/office/drawing/2014/main" id="{DE1EEFEB-B24B-4F89-B62B-FAED746013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1150938"/>
          <a:ext cx="5461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7" name="Equation" r:id="rId26" imgW="304668" imgH="431613" progId="Equation.DSMT4">
                  <p:embed/>
                </p:oleObj>
              </mc:Choice>
              <mc:Fallback>
                <p:oleObj name="Equation" r:id="rId26" imgW="30466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1150938"/>
                        <a:ext cx="5461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ight Triangle 48">
            <a:extLst>
              <a:ext uri="{FF2B5EF4-FFF2-40B4-BE49-F238E27FC236}">
                <a16:creationId xmlns:a16="http://schemas.microsoft.com/office/drawing/2014/main" id="{647C7F5C-AEA3-46A0-8FD6-0F5ACB78AAE8}"/>
              </a:ext>
            </a:extLst>
          </p:cNvPr>
          <p:cNvSpPr/>
          <p:nvPr/>
        </p:nvSpPr>
        <p:spPr>
          <a:xfrm flipH="1">
            <a:off x="6118225" y="1027113"/>
            <a:ext cx="1571625" cy="2733675"/>
          </a:xfrm>
          <a:prstGeom prst="rtTriangle">
            <a:avLst/>
          </a:prstGeom>
          <a:solidFill>
            <a:srgbClr val="92D05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D8EE06C-ECD5-43E1-B8A2-EEDEF517E13A}"/>
              </a:ext>
            </a:extLst>
          </p:cNvPr>
          <p:cNvCxnSpPr/>
          <p:nvPr/>
        </p:nvCxnSpPr>
        <p:spPr>
          <a:xfrm rot="16200000" flipH="1" flipV="1">
            <a:off x="6324600" y="2370138"/>
            <a:ext cx="2732088" cy="1111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79F98D3-1CC1-48E9-8CB6-26D3B75DE4AA}"/>
              </a:ext>
            </a:extLst>
          </p:cNvPr>
          <p:cNvCxnSpPr>
            <a:stCxn id="49" idx="4"/>
            <a:endCxn id="49" idx="0"/>
          </p:cNvCxnSpPr>
          <p:nvPr/>
        </p:nvCxnSpPr>
        <p:spPr>
          <a:xfrm rot="5400000" flipH="1" flipV="1">
            <a:off x="5537200" y="1608138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2">
            <a:extLst>
              <a:ext uri="{FF2B5EF4-FFF2-40B4-BE49-F238E27FC236}">
                <a16:creationId xmlns:a16="http://schemas.microsoft.com/office/drawing/2014/main" id="{9F0A52CA-5AE2-46DD-9EED-70AE960E95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188" y="2144713"/>
          <a:ext cx="69373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8" name="Equation" r:id="rId28" imgW="405872" imgH="177569" progId="Equation.DSMT4">
                  <p:embed/>
                </p:oleObj>
              </mc:Choice>
              <mc:Fallback>
                <p:oleObj name="Equation" r:id="rId28" imgW="405872" imgH="17756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8" y="2144713"/>
                        <a:ext cx="693737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ABA8151-ECA8-4315-AAAC-3A3B7D41886D}"/>
              </a:ext>
            </a:extLst>
          </p:cNvPr>
          <p:cNvCxnSpPr/>
          <p:nvPr/>
        </p:nvCxnSpPr>
        <p:spPr>
          <a:xfrm rot="5400000">
            <a:off x="6908800" y="2941638"/>
            <a:ext cx="1576388" cy="476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72D5F6B-85B9-49E2-BA14-35DA8CABC96A}"/>
              </a:ext>
            </a:extLst>
          </p:cNvPr>
          <p:cNvCxnSpPr/>
          <p:nvPr/>
        </p:nvCxnSpPr>
        <p:spPr>
          <a:xfrm rot="16200000" flipH="1">
            <a:off x="7105650" y="1601788"/>
            <a:ext cx="117475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2">
            <a:extLst>
              <a:ext uri="{FF2B5EF4-FFF2-40B4-BE49-F238E27FC236}">
                <a16:creationId xmlns:a16="http://schemas.microsoft.com/office/drawing/2014/main" id="{FA972541-36D6-46BF-BB26-9147A5AED9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9963" y="2149475"/>
          <a:ext cx="1106487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09" name="Equation" r:id="rId30" imgW="647419" imgH="165028" progId="Equation.DSMT4">
                  <p:embed/>
                </p:oleObj>
              </mc:Choice>
              <mc:Fallback>
                <p:oleObj name="Equation" r:id="rId30" imgW="647419" imgH="16502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149475"/>
                        <a:ext cx="1106487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">
            <a:extLst>
              <a:ext uri="{FF2B5EF4-FFF2-40B4-BE49-F238E27FC236}">
                <a16:creationId xmlns:a16="http://schemas.microsoft.com/office/drawing/2014/main" id="{CF0F51B2-34F7-4538-BC6D-402F2DCFF5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09813" y="1177925"/>
          <a:ext cx="145573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0" name="Equation" r:id="rId32" imgW="812447" imgH="431613" progId="Equation.DSMT4">
                  <p:embed/>
                </p:oleObj>
              </mc:Choice>
              <mc:Fallback>
                <p:oleObj name="Equation" r:id="rId32" imgW="812447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1177925"/>
                        <a:ext cx="1455737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">
            <a:extLst>
              <a:ext uri="{FF2B5EF4-FFF2-40B4-BE49-F238E27FC236}">
                <a16:creationId xmlns:a16="http://schemas.microsoft.com/office/drawing/2014/main" id="{88CD5F2D-5DF7-4982-B0D3-4F7A1CCD74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0775" y="1187450"/>
          <a:ext cx="16144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1" name="Equation" r:id="rId34" imgW="901309" imgH="431613" progId="Equation.DSMT4">
                  <p:embed/>
                </p:oleObj>
              </mc:Choice>
              <mc:Fallback>
                <p:oleObj name="Equation" r:id="rId34" imgW="901309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1187450"/>
                        <a:ext cx="1614488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">
            <a:extLst>
              <a:ext uri="{FF2B5EF4-FFF2-40B4-BE49-F238E27FC236}">
                <a16:creationId xmlns:a16="http://schemas.microsoft.com/office/drawing/2014/main" id="{24D53635-DB0D-4348-B915-7562A9569E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99113" y="1198563"/>
          <a:ext cx="5461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2" name="Equation" r:id="rId36" imgW="304668" imgH="431613" progId="Equation.DSMT4">
                  <p:embed/>
                </p:oleObj>
              </mc:Choice>
              <mc:Fallback>
                <p:oleObj name="Equation" r:id="rId36" imgW="30466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1198563"/>
                        <a:ext cx="5461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EE66E2CA-521D-4F23-B54A-41538B4F3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46338"/>
            <a:ext cx="256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Change the ratios: </a:t>
            </a:r>
          </a:p>
        </p:txBody>
      </p:sp>
      <p:graphicFrame>
        <p:nvGraphicFramePr>
          <p:cNvPr id="68" name="Object 2">
            <a:extLst>
              <a:ext uri="{FF2B5EF4-FFF2-40B4-BE49-F238E27FC236}">
                <a16:creationId xmlns:a16="http://schemas.microsoft.com/office/drawing/2014/main" id="{3AFEBC64-3D9E-4303-BDB5-F87C05E84C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538" y="2843213"/>
          <a:ext cx="7842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3" name="Equation" r:id="rId38" imgW="495085" imgH="431613" progId="Equation.DSMT4">
                  <p:embed/>
                </p:oleObj>
              </mc:Choice>
              <mc:Fallback>
                <p:oleObj name="Equation" r:id="rId38" imgW="495085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8" y="2843213"/>
                        <a:ext cx="7842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>
            <a:extLst>
              <a:ext uri="{FF2B5EF4-FFF2-40B4-BE49-F238E27FC236}">
                <a16:creationId xmlns:a16="http://schemas.microsoft.com/office/drawing/2014/main" id="{75BC83AE-9466-4AA2-B69A-CCD509809C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57263" y="2838450"/>
          <a:ext cx="1065212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4" name="Equation" r:id="rId40" imgW="672808" imgH="431613" progId="Equation.DSMT4">
                  <p:embed/>
                </p:oleObj>
              </mc:Choice>
              <mc:Fallback>
                <p:oleObj name="Equation" r:id="rId40" imgW="67280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2838450"/>
                        <a:ext cx="1065212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>
            <a:extLst>
              <a:ext uri="{FF2B5EF4-FFF2-40B4-BE49-F238E27FC236}">
                <a16:creationId xmlns:a16="http://schemas.microsoft.com/office/drawing/2014/main" id="{A6A438C8-4674-45F8-87F8-5D53C5B9BC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0650" y="3673475"/>
          <a:ext cx="7842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5" name="Equation" r:id="rId42" imgW="495085" imgH="431613" progId="Equation.DSMT4">
                  <p:embed/>
                </p:oleObj>
              </mc:Choice>
              <mc:Fallback>
                <p:oleObj name="Equation" r:id="rId42" imgW="495085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673475"/>
                        <a:ext cx="784225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">
            <a:extLst>
              <a:ext uri="{FF2B5EF4-FFF2-40B4-BE49-F238E27FC236}">
                <a16:creationId xmlns:a16="http://schemas.microsoft.com/office/drawing/2014/main" id="{D373EE3C-FAAA-46D7-8469-C343438D0A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2188" y="3668713"/>
          <a:ext cx="108585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6" name="Equation" r:id="rId44" imgW="685800" imgH="431800" progId="Equation.DSMT4">
                  <p:embed/>
                </p:oleObj>
              </mc:Choice>
              <mc:Fallback>
                <p:oleObj name="Equation" r:id="rId44" imgW="6858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668713"/>
                        <a:ext cx="1085850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>
            <a:extLst>
              <a:ext uri="{FF2B5EF4-FFF2-40B4-BE49-F238E27FC236}">
                <a16:creationId xmlns:a16="http://schemas.microsoft.com/office/drawing/2014/main" id="{BE95B4C8-2616-43B5-834C-FFDC1670E5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68725" y="1187450"/>
          <a:ext cx="151923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7" name="Equation" r:id="rId46" imgW="850531" imgH="431613" progId="Equation.DSMT4">
                  <p:embed/>
                </p:oleObj>
              </mc:Choice>
              <mc:Fallback>
                <p:oleObj name="Equation" r:id="rId46" imgW="850531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725" y="1187450"/>
                        <a:ext cx="1519238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2">
            <a:extLst>
              <a:ext uri="{FF2B5EF4-FFF2-40B4-BE49-F238E27FC236}">
                <a16:creationId xmlns:a16="http://schemas.microsoft.com/office/drawing/2014/main" id="{AF33DF72-1990-4976-B726-846F03F203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89550" y="1198563"/>
          <a:ext cx="108902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8" name="Equation" r:id="rId48" imgW="609336" imgH="431613" progId="Equation.DSMT4">
                  <p:embed/>
                </p:oleObj>
              </mc:Choice>
              <mc:Fallback>
                <p:oleObj name="Equation" r:id="rId48" imgW="609336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9550" y="1198563"/>
                        <a:ext cx="1089025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Oval 74">
            <a:extLst>
              <a:ext uri="{FF2B5EF4-FFF2-40B4-BE49-F238E27FC236}">
                <a16:creationId xmlns:a16="http://schemas.microsoft.com/office/drawing/2014/main" id="{70F4603C-68C9-4CB7-9C08-A96922AD4CEE}"/>
              </a:ext>
            </a:extLst>
          </p:cNvPr>
          <p:cNvSpPr/>
          <p:nvPr/>
        </p:nvSpPr>
        <p:spPr>
          <a:xfrm>
            <a:off x="7718425" y="1247775"/>
            <a:ext cx="123825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AA95138-E1F1-473A-8B44-92DF7DE52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94225"/>
            <a:ext cx="269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Find all angles equal to</a:t>
            </a:r>
          </a:p>
        </p:txBody>
      </p:sp>
      <p:graphicFrame>
        <p:nvGraphicFramePr>
          <p:cNvPr id="77" name="Object 2">
            <a:extLst>
              <a:ext uri="{FF2B5EF4-FFF2-40B4-BE49-F238E27FC236}">
                <a16:creationId xmlns:a16="http://schemas.microsoft.com/office/drawing/2014/main" id="{76765A48-537E-4625-BA6A-BACB7647A9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14613" y="4621213"/>
          <a:ext cx="4556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9" name="Equation" r:id="rId50" imgW="253670" imgH="177569" progId="Equation.DSMT4">
                  <p:embed/>
                </p:oleObj>
              </mc:Choice>
              <mc:Fallback>
                <p:oleObj name="Equation" r:id="rId50" imgW="253670" imgH="17756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4621213"/>
                        <a:ext cx="45561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2">
            <a:extLst>
              <a:ext uri="{FF2B5EF4-FFF2-40B4-BE49-F238E27FC236}">
                <a16:creationId xmlns:a16="http://schemas.microsoft.com/office/drawing/2014/main" id="{9887DA69-8F79-4A20-B21C-7CB8C30A69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7650" y="5264150"/>
          <a:ext cx="7048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0" name="Equation" r:id="rId52" imgW="393359" imgH="177646" progId="Equation.DSMT4">
                  <p:embed/>
                </p:oleObj>
              </mc:Choice>
              <mc:Fallback>
                <p:oleObj name="Equation" r:id="rId52" imgW="393359" imgH="17764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264150"/>
                        <a:ext cx="70485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2">
            <a:extLst>
              <a:ext uri="{FF2B5EF4-FFF2-40B4-BE49-F238E27FC236}">
                <a16:creationId xmlns:a16="http://schemas.microsoft.com/office/drawing/2014/main" id="{609CED9D-1842-4FA2-8CAD-501904A368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01725" y="5257800"/>
          <a:ext cx="9096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1" name="Equation" r:id="rId54" imgW="507780" imgH="177723" progId="Equation.DSMT4">
                  <p:embed/>
                </p:oleObj>
              </mc:Choice>
              <mc:Fallback>
                <p:oleObj name="Equation" r:id="rId54" imgW="507780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5257800"/>
                        <a:ext cx="909638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F3619F6D-705C-4B2F-9640-7CE8ABCAE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88" y="5608638"/>
            <a:ext cx="1365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A.I. angles</a:t>
            </a:r>
          </a:p>
        </p:txBody>
      </p:sp>
      <p:graphicFrame>
        <p:nvGraphicFramePr>
          <p:cNvPr id="81" name="Object 2">
            <a:extLst>
              <a:ext uri="{FF2B5EF4-FFF2-40B4-BE49-F238E27FC236}">
                <a16:creationId xmlns:a16="http://schemas.microsoft.com/office/drawing/2014/main" id="{18739C0B-270E-47C2-8868-0ACFF3AD86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5246688"/>
          <a:ext cx="1112838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2" name="Equation" r:id="rId56" imgW="622030" imgH="165028" progId="Equation.DSMT4">
                  <p:embed/>
                </p:oleObj>
              </mc:Choice>
              <mc:Fallback>
                <p:oleObj name="Equation" r:id="rId56" imgW="622030" imgH="16502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246688"/>
                        <a:ext cx="1112838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7" name="TextBox 81">
            <a:extLst>
              <a:ext uri="{FF2B5EF4-FFF2-40B4-BE49-F238E27FC236}">
                <a16:creationId xmlns:a16="http://schemas.microsoft.com/office/drawing/2014/main" id="{C1EECF1E-410B-4634-9DC3-A3C62FEC5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592763"/>
            <a:ext cx="18986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Both angles</a:t>
            </a:r>
            <a:br>
              <a:rPr lang="en-CA" altLang="en-US" sz="1800">
                <a:solidFill>
                  <a:srgbClr val="FF0000"/>
                </a:solidFill>
              </a:rPr>
            </a:br>
            <a:r>
              <a:rPr lang="en-CA" altLang="en-US" sz="1800">
                <a:solidFill>
                  <a:srgbClr val="FF0000"/>
                </a:solidFill>
              </a:rPr>
              <a:t> are complimen-</a:t>
            </a:r>
            <a:br>
              <a:rPr lang="en-CA" altLang="en-US" sz="1800">
                <a:solidFill>
                  <a:srgbClr val="FF0000"/>
                </a:solidFill>
              </a:rPr>
            </a:br>
            <a:r>
              <a:rPr lang="en-CA" altLang="en-US" sz="1800">
                <a:solidFill>
                  <a:srgbClr val="FF0000"/>
                </a:solidFill>
              </a:rPr>
              <a:t>tary to </a:t>
            </a:r>
          </a:p>
        </p:txBody>
      </p:sp>
      <p:graphicFrame>
        <p:nvGraphicFramePr>
          <p:cNvPr id="10328" name="Object 2">
            <a:extLst>
              <a:ext uri="{FF2B5EF4-FFF2-40B4-BE49-F238E27FC236}">
                <a16:creationId xmlns:a16="http://schemas.microsoft.com/office/drawing/2014/main" id="{45413866-78EA-47CF-9957-218ED07E8C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5125" y="6188075"/>
          <a:ext cx="8858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3" name="Equation" r:id="rId58" imgW="494870" imgH="164957" progId="Equation.DSMT4">
                  <p:embed/>
                </p:oleObj>
              </mc:Choice>
              <mc:Fallback>
                <p:oleObj name="Equation" r:id="rId58" imgW="494870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6188075"/>
                        <a:ext cx="8858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5-Point Star 83">
            <a:extLst>
              <a:ext uri="{FF2B5EF4-FFF2-40B4-BE49-F238E27FC236}">
                <a16:creationId xmlns:a16="http://schemas.microsoft.com/office/drawing/2014/main" id="{E22052F8-249A-49C0-BF0C-C27F085C08F6}"/>
              </a:ext>
            </a:extLst>
          </p:cNvPr>
          <p:cNvSpPr/>
          <p:nvPr/>
        </p:nvSpPr>
        <p:spPr>
          <a:xfrm>
            <a:off x="8245475" y="2033588"/>
            <a:ext cx="157163" cy="141287"/>
          </a:xfrm>
          <a:prstGeom prst="star5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3D4A471-BF84-4F91-929E-24BC1DE43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475" y="4568825"/>
            <a:ext cx="2124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Relate each ratio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To angle “a” or “b”</a:t>
            </a:r>
          </a:p>
        </p:txBody>
      </p:sp>
      <p:sp>
        <p:nvSpPr>
          <p:cNvPr id="87" name="Right Triangle 86">
            <a:extLst>
              <a:ext uri="{FF2B5EF4-FFF2-40B4-BE49-F238E27FC236}">
                <a16:creationId xmlns:a16="http://schemas.microsoft.com/office/drawing/2014/main" id="{2BC07027-98F4-4088-A847-B7104D319B03}"/>
              </a:ext>
            </a:extLst>
          </p:cNvPr>
          <p:cNvSpPr/>
          <p:nvPr/>
        </p:nvSpPr>
        <p:spPr>
          <a:xfrm>
            <a:off x="7705725" y="1001713"/>
            <a:ext cx="784225" cy="1174750"/>
          </a:xfrm>
          <a:prstGeom prst="rtTriangl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88" name="Object 2">
            <a:extLst>
              <a:ext uri="{FF2B5EF4-FFF2-40B4-BE49-F238E27FC236}">
                <a16:creationId xmlns:a16="http://schemas.microsoft.com/office/drawing/2014/main" id="{99972645-72A5-40B6-AC71-9E7006767C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08475" y="5373688"/>
          <a:ext cx="909638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4" name="Equation" r:id="rId60" imgW="507780" imgH="152334" progId="Equation.DSMT4">
                  <p:embed/>
                </p:oleObj>
              </mc:Choice>
              <mc:Fallback>
                <p:oleObj name="Equation" r:id="rId60" imgW="507780" imgH="15233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8475" y="5373688"/>
                        <a:ext cx="909638" cy="27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>
            <a:extLst>
              <a:ext uri="{FF2B5EF4-FFF2-40B4-BE49-F238E27FC236}">
                <a16:creationId xmlns:a16="http://schemas.microsoft.com/office/drawing/2014/main" id="{043DA0E2-67C1-4998-AFF7-3C8B3A6909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3825" y="5130800"/>
          <a:ext cx="5238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5" name="Equation" r:id="rId62" imgW="291973" imgH="431613" progId="Equation.DSMT4">
                  <p:embed/>
                </p:oleObj>
              </mc:Choice>
              <mc:Fallback>
                <p:oleObj name="Equation" r:id="rId62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5130800"/>
                        <a:ext cx="52387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12C001C-104F-4022-B1A3-200F1D156E92}"/>
              </a:ext>
            </a:extLst>
          </p:cNvPr>
          <p:cNvCxnSpPr/>
          <p:nvPr/>
        </p:nvCxnSpPr>
        <p:spPr>
          <a:xfrm rot="16200000" flipH="1">
            <a:off x="7109619" y="1588294"/>
            <a:ext cx="1173162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8F02286-F46C-46F7-A7EA-520AF567DC6B}"/>
              </a:ext>
            </a:extLst>
          </p:cNvPr>
          <p:cNvCxnSpPr/>
          <p:nvPr/>
        </p:nvCxnSpPr>
        <p:spPr>
          <a:xfrm rot="5400000" flipH="1">
            <a:off x="7514432" y="1202531"/>
            <a:ext cx="1174750" cy="7826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ight Triangle 91">
            <a:extLst>
              <a:ext uri="{FF2B5EF4-FFF2-40B4-BE49-F238E27FC236}">
                <a16:creationId xmlns:a16="http://schemas.microsoft.com/office/drawing/2014/main" id="{16B3D2E2-7A9D-4242-9ABA-81E075AABCE6}"/>
              </a:ext>
            </a:extLst>
          </p:cNvPr>
          <p:cNvSpPr/>
          <p:nvPr/>
        </p:nvSpPr>
        <p:spPr>
          <a:xfrm rot="14160000">
            <a:off x="6214269" y="983456"/>
            <a:ext cx="1385888" cy="2841625"/>
          </a:xfrm>
          <a:prstGeom prst="rtTriangle">
            <a:avLst/>
          </a:prstGeom>
          <a:solidFill>
            <a:srgbClr val="FFFF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3" name="Object 2">
            <a:extLst>
              <a:ext uri="{FF2B5EF4-FFF2-40B4-BE49-F238E27FC236}">
                <a16:creationId xmlns:a16="http://schemas.microsoft.com/office/drawing/2014/main" id="{210C8155-EC67-4969-9419-94BBD0BDBA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4038" y="6159500"/>
          <a:ext cx="8397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6" name="Equation" r:id="rId64" imgW="469696" imgH="190417" progId="Equation.DSMT4">
                  <p:embed/>
                </p:oleObj>
              </mc:Choice>
              <mc:Fallback>
                <p:oleObj name="Equation" r:id="rId64" imgW="469696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6159500"/>
                        <a:ext cx="83978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548E0CC-6408-4C18-A8A4-783353A87E15}"/>
              </a:ext>
            </a:extLst>
          </p:cNvPr>
          <p:cNvCxnSpPr/>
          <p:nvPr/>
        </p:nvCxnSpPr>
        <p:spPr>
          <a:xfrm rot="5400000" flipH="1">
            <a:off x="7512051" y="1200150"/>
            <a:ext cx="1174750" cy="7842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E9944EE1-5D4F-447F-B2AA-E003037D6DA8}"/>
              </a:ext>
            </a:extLst>
          </p:cNvPr>
          <p:cNvCxnSpPr/>
          <p:nvPr/>
        </p:nvCxnSpPr>
        <p:spPr>
          <a:xfrm rot="5400000" flipH="1" flipV="1">
            <a:off x="5548313" y="1593850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6" name="Object 2">
            <a:extLst>
              <a:ext uri="{FF2B5EF4-FFF2-40B4-BE49-F238E27FC236}">
                <a16:creationId xmlns:a16="http://schemas.microsoft.com/office/drawing/2014/main" id="{BF3AA877-31B4-4AAC-A567-E54018073B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9538" y="5972175"/>
          <a:ext cx="5238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7" name="Equation" r:id="rId66" imgW="291973" imgH="431613" progId="Equation.DSMT4">
                  <p:embed/>
                </p:oleObj>
              </mc:Choice>
              <mc:Fallback>
                <p:oleObj name="Equation" r:id="rId66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5972175"/>
                        <a:ext cx="52387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Right Triangle 96">
            <a:extLst>
              <a:ext uri="{FF2B5EF4-FFF2-40B4-BE49-F238E27FC236}">
                <a16:creationId xmlns:a16="http://schemas.microsoft.com/office/drawing/2014/main" id="{BD81CF08-E446-4641-BDA4-3D5E686C35EB}"/>
              </a:ext>
            </a:extLst>
          </p:cNvPr>
          <p:cNvSpPr/>
          <p:nvPr/>
        </p:nvSpPr>
        <p:spPr>
          <a:xfrm rot="16200000">
            <a:off x="6520656" y="1781969"/>
            <a:ext cx="1571625" cy="2357438"/>
          </a:xfrm>
          <a:prstGeom prst="rtTriangle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8" name="Object 2">
            <a:extLst>
              <a:ext uri="{FF2B5EF4-FFF2-40B4-BE49-F238E27FC236}">
                <a16:creationId xmlns:a16="http://schemas.microsoft.com/office/drawing/2014/main" id="{13824DAC-47D4-41EB-BA9C-71A60E7350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30900" y="5360988"/>
          <a:ext cx="8620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8" name="Equation" r:id="rId68" imgW="482391" imgH="190417" progId="Equation.DSMT4">
                  <p:embed/>
                </p:oleObj>
              </mc:Choice>
              <mc:Fallback>
                <p:oleObj name="Equation" r:id="rId68" imgW="482391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5360988"/>
                        <a:ext cx="8620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9708193-A4ED-498D-B9A4-C3332B4F7FB6}"/>
              </a:ext>
            </a:extLst>
          </p:cNvPr>
          <p:cNvCxnSpPr/>
          <p:nvPr/>
        </p:nvCxnSpPr>
        <p:spPr>
          <a:xfrm rot="5400000">
            <a:off x="7701757" y="2951956"/>
            <a:ext cx="1576388" cy="317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38DC090-A931-40DF-929D-4A7833517C46}"/>
              </a:ext>
            </a:extLst>
          </p:cNvPr>
          <p:cNvCxnSpPr/>
          <p:nvPr/>
        </p:nvCxnSpPr>
        <p:spPr>
          <a:xfrm rot="10800000" flipH="1">
            <a:off x="6132513" y="2184400"/>
            <a:ext cx="2359025" cy="15684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Object 2">
            <a:extLst>
              <a:ext uri="{FF2B5EF4-FFF2-40B4-BE49-F238E27FC236}">
                <a16:creationId xmlns:a16="http://schemas.microsoft.com/office/drawing/2014/main" id="{ABEEC95D-58C6-4A2A-8753-BFF9B3D681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45288" y="5153025"/>
          <a:ext cx="547687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9" name="Equation" r:id="rId70" imgW="304668" imgH="431613" progId="Equation.DSMT4">
                  <p:embed/>
                </p:oleObj>
              </mc:Choice>
              <mc:Fallback>
                <p:oleObj name="Equation" r:id="rId70" imgW="30466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5288" y="5153025"/>
                        <a:ext cx="547687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2">
            <a:extLst>
              <a:ext uri="{FF2B5EF4-FFF2-40B4-BE49-F238E27FC236}">
                <a16:creationId xmlns:a16="http://schemas.microsoft.com/office/drawing/2014/main" id="{BF7FE467-1BEB-4BBC-BACC-B1120FD881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53125" y="6119813"/>
          <a:ext cx="88423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0" name="Equation" r:id="rId72" imgW="495085" imgH="190417" progId="Equation.DSMT4">
                  <p:embed/>
                </p:oleObj>
              </mc:Choice>
              <mc:Fallback>
                <p:oleObj name="Equation" r:id="rId72" imgW="495085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5" y="6119813"/>
                        <a:ext cx="88423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C45B6C2-E6F9-4131-818C-ACC34AB61919}"/>
              </a:ext>
            </a:extLst>
          </p:cNvPr>
          <p:cNvCxnSpPr>
            <a:stCxn id="97" idx="4"/>
            <a:endCxn id="97" idx="0"/>
          </p:cNvCxnSpPr>
          <p:nvPr/>
        </p:nvCxnSpPr>
        <p:spPr>
          <a:xfrm flipH="1">
            <a:off x="6127750" y="2174875"/>
            <a:ext cx="2357438" cy="1571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CA868C1-5051-40CC-9D01-1A6312510F43}"/>
              </a:ext>
            </a:extLst>
          </p:cNvPr>
          <p:cNvCxnSpPr/>
          <p:nvPr/>
        </p:nvCxnSpPr>
        <p:spPr>
          <a:xfrm rot="5400000" flipH="1" flipV="1">
            <a:off x="5534025" y="1616075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Object 2">
            <a:extLst>
              <a:ext uri="{FF2B5EF4-FFF2-40B4-BE49-F238E27FC236}">
                <a16:creationId xmlns:a16="http://schemas.microsoft.com/office/drawing/2014/main" id="{2A0A74E9-D840-4DB3-9339-0A3E5C0BA5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65925" y="5911850"/>
          <a:ext cx="525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1" name="Equation" r:id="rId74" imgW="291973" imgH="431613" progId="Equation.DSMT4">
                  <p:embed/>
                </p:oleObj>
              </mc:Choice>
              <mc:Fallback>
                <p:oleObj name="Equation" r:id="rId74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5" y="5911850"/>
                        <a:ext cx="525463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2">
            <a:extLst>
              <a:ext uri="{FF2B5EF4-FFF2-40B4-BE49-F238E27FC236}">
                <a16:creationId xmlns:a16="http://schemas.microsoft.com/office/drawing/2014/main" id="{D00F684A-43EB-44FA-AACF-4FD5A73312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013" y="2435225"/>
          <a:ext cx="150336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2" name="Equation" r:id="rId76" imgW="837836" imgH="253890" progId="Equation.DSMT4">
                  <p:embed/>
                </p:oleObj>
              </mc:Choice>
              <mc:Fallback>
                <p:oleObj name="Equation" r:id="rId76" imgW="837836" imgH="25389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2435225"/>
                        <a:ext cx="1503362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2">
            <a:extLst>
              <a:ext uri="{FF2B5EF4-FFF2-40B4-BE49-F238E27FC236}">
                <a16:creationId xmlns:a16="http://schemas.microsoft.com/office/drawing/2014/main" id="{E2FB3866-351F-4BD4-AF48-FE7111E292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17738" y="2266950"/>
          <a:ext cx="74771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3" name="Equation" r:id="rId77" imgW="418918" imgH="431613" progId="Equation.DSMT4">
                  <p:embed/>
                </p:oleObj>
              </mc:Choice>
              <mc:Fallback>
                <p:oleObj name="Equation" r:id="rId77" imgW="41891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7738" y="2266950"/>
                        <a:ext cx="747712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2">
            <a:extLst>
              <a:ext uri="{FF2B5EF4-FFF2-40B4-BE49-F238E27FC236}">
                <a16:creationId xmlns:a16="http://schemas.microsoft.com/office/drawing/2014/main" id="{35655226-5FBD-4391-A44A-6920679F24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17838" y="2263775"/>
          <a:ext cx="7493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4" name="Equation" r:id="rId79" imgW="418918" imgH="431613" progId="Equation.DSMT4">
                  <p:embed/>
                </p:oleObj>
              </mc:Choice>
              <mc:Fallback>
                <p:oleObj name="Equation" r:id="rId79" imgW="41891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2263775"/>
                        <a:ext cx="7493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2">
            <a:extLst>
              <a:ext uri="{FF2B5EF4-FFF2-40B4-BE49-F238E27FC236}">
                <a16:creationId xmlns:a16="http://schemas.microsoft.com/office/drawing/2014/main" id="{97734C54-D126-4AE8-B4B1-978BD2A74E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30638" y="2265363"/>
          <a:ext cx="7493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5" name="Equation" r:id="rId81" imgW="418918" imgH="431613" progId="Equation.DSMT4">
                  <p:embed/>
                </p:oleObj>
              </mc:Choice>
              <mc:Fallback>
                <p:oleObj name="Equation" r:id="rId81" imgW="41891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0638" y="2265363"/>
                        <a:ext cx="7493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2">
            <a:extLst>
              <a:ext uri="{FF2B5EF4-FFF2-40B4-BE49-F238E27FC236}">
                <a16:creationId xmlns:a16="http://schemas.microsoft.com/office/drawing/2014/main" id="{769F5EE4-E756-4C52-A1A7-3E0D50BDB3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21213" y="2273300"/>
          <a:ext cx="5222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6" name="Equation" r:id="rId83" imgW="291973" imgH="431613" progId="Equation.DSMT4">
                  <p:embed/>
                </p:oleObj>
              </mc:Choice>
              <mc:Fallback>
                <p:oleObj name="Equation" r:id="rId83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2273300"/>
                        <a:ext cx="522287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2">
            <a:extLst>
              <a:ext uri="{FF2B5EF4-FFF2-40B4-BE49-F238E27FC236}">
                <a16:creationId xmlns:a16="http://schemas.microsoft.com/office/drawing/2014/main" id="{A18D78D1-4CF4-468A-AFE6-F55ED27EE5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89150" y="2481263"/>
          <a:ext cx="9350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7" name="Equation" r:id="rId85" imgW="622030" imgH="253890" progId="Equation.DSMT4">
                  <p:embed/>
                </p:oleObj>
              </mc:Choice>
              <mc:Fallback>
                <p:oleObj name="Equation" r:id="rId85" imgW="622030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2481263"/>
                        <a:ext cx="9350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2">
            <a:extLst>
              <a:ext uri="{FF2B5EF4-FFF2-40B4-BE49-F238E27FC236}">
                <a16:creationId xmlns:a16="http://schemas.microsoft.com/office/drawing/2014/main" id="{41C276C8-EE04-4021-926B-B18ED227E7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6413" y="2505075"/>
          <a:ext cx="7810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8" name="Equation" r:id="rId87" imgW="520474" imgH="190417" progId="Equation.DSMT4">
                  <p:embed/>
                </p:oleObj>
              </mc:Choice>
              <mc:Fallback>
                <p:oleObj name="Equation" r:id="rId87" imgW="520474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3" y="2505075"/>
                        <a:ext cx="78105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2">
            <a:extLst>
              <a:ext uri="{FF2B5EF4-FFF2-40B4-BE49-F238E27FC236}">
                <a16:creationId xmlns:a16="http://schemas.microsoft.com/office/drawing/2014/main" id="{13028E75-7F4E-48A4-8DC8-24CF70ECB7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49688" y="2493963"/>
          <a:ext cx="7429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9" name="Equation" r:id="rId89" imgW="457200" imgH="190500" progId="Equation.DSMT4">
                  <p:embed/>
                </p:oleObj>
              </mc:Choice>
              <mc:Fallback>
                <p:oleObj name="Equation" r:id="rId89" imgW="457200" imgH="1905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9688" y="2493963"/>
                        <a:ext cx="74295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2">
            <a:extLst>
              <a:ext uri="{FF2B5EF4-FFF2-40B4-BE49-F238E27FC236}">
                <a16:creationId xmlns:a16="http://schemas.microsoft.com/office/drawing/2014/main" id="{646C46F4-487A-4B4B-AC83-903978416C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9938" y="2495550"/>
          <a:ext cx="58578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Equation" r:id="rId91" imgW="368300" imgH="190500" progId="Equation.DSMT4">
                  <p:embed/>
                </p:oleObj>
              </mc:Choice>
              <mc:Fallback>
                <p:oleObj name="Equation" r:id="rId91" imgW="368300" imgH="1905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938" y="2495550"/>
                        <a:ext cx="585787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Rectangle 116">
            <a:extLst>
              <a:ext uri="{FF2B5EF4-FFF2-40B4-BE49-F238E27FC236}">
                <a16:creationId xmlns:a16="http://schemas.microsoft.com/office/drawing/2014/main" id="{B1A1CAC6-AE6A-44C5-A328-96B386A9461D}"/>
              </a:ext>
            </a:extLst>
          </p:cNvPr>
          <p:cNvSpPr/>
          <p:nvPr/>
        </p:nvSpPr>
        <p:spPr>
          <a:xfrm>
            <a:off x="474663" y="2173288"/>
            <a:ext cx="4976812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5447" name="Text Box 5">
            <a:extLst>
              <a:ext uri="{FF2B5EF4-FFF2-40B4-BE49-F238E27FC236}">
                <a16:creationId xmlns:a16="http://schemas.microsoft.com/office/drawing/2014/main" id="{0F7A58F4-1DC6-4C9B-A1BB-A55D32747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© Copyright all rights reserved to Homework depot: </a:t>
            </a:r>
            <a:r>
              <a:rPr lang="en-US" altLang="en-US" sz="1000">
                <a:solidFill>
                  <a:srgbClr val="FF0000"/>
                </a:solidFill>
              </a:rPr>
              <a:t>www.BCMath.ca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8454 4.44444E-6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1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1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 nodeType="clickPar">
                      <p:stCondLst>
                        <p:cond delay="indefinite"/>
                      </p:stCondLst>
                      <p:childTnLst>
                        <p:par>
                          <p:cTn id="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 nodeType="clickPar">
                      <p:stCondLst>
                        <p:cond delay="indefinite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8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 nodeType="clickPar">
                      <p:stCondLst>
                        <p:cond delay="indefinite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 nodeType="clickPar">
                      <p:stCondLst>
                        <p:cond delay="indefinite"/>
                      </p:stCondLst>
                      <p:childTnLst>
                        <p:par>
                          <p:cTn id="3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 nodeType="clickPar">
                      <p:stCondLst>
                        <p:cond delay="indefinite"/>
                      </p:stCondLst>
                      <p:childTnLst>
                        <p:par>
                          <p:cTn id="3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 nodeType="clickPar">
                      <p:stCondLst>
                        <p:cond delay="indefinite"/>
                      </p:stCondLst>
                      <p:childTnLst>
                        <p:par>
                          <p:cTn id="3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 nodeType="clickPar">
                      <p:stCondLst>
                        <p:cond delay="indefinite"/>
                      </p:stCondLst>
                      <p:childTnLst>
                        <p:par>
                          <p:cTn id="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 nodeType="clickPar">
                      <p:stCondLst>
                        <p:cond delay="indefinite"/>
                      </p:stCondLst>
                      <p:childTnLst>
                        <p:par>
                          <p:cTn id="3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 nodeType="clickPar">
                      <p:stCondLst>
                        <p:cond delay="indefinite"/>
                      </p:stCondLst>
                      <p:childTnLst>
                        <p:par>
                          <p:cTn id="3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15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 nodeType="clickPar">
                      <p:stCondLst>
                        <p:cond delay="indefinite"/>
                      </p:stCondLst>
                      <p:childTnLst>
                        <p:par>
                          <p:cTn id="4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 nodeType="clickPar">
                      <p:stCondLst>
                        <p:cond delay="indefinite"/>
                      </p:stCondLst>
                      <p:childTnLst>
                        <p:par>
                          <p:cTn id="4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 nodeType="clickPar">
                      <p:stCondLst>
                        <p:cond delay="indefinite"/>
                      </p:stCondLst>
                      <p:childTnLst>
                        <p:par>
                          <p:cTn id="4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 nodeType="clickPar">
                      <p:stCondLst>
                        <p:cond delay="indefinite"/>
                      </p:stCondLst>
                      <p:childTnLst>
                        <p:par>
                          <p:cTn id="4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 nodeType="clickPar">
                      <p:stCondLst>
                        <p:cond delay="indefinite"/>
                      </p:stCondLst>
                      <p:childTnLst>
                        <p:par>
                          <p:cTn id="4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 nodeType="clickPar">
                      <p:stCondLst>
                        <p:cond delay="indefinite"/>
                      </p:stCondLst>
                      <p:childTnLst>
                        <p:par>
                          <p:cTn id="4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 nodeType="clickPar">
                      <p:stCondLst>
                        <p:cond delay="indefinite"/>
                      </p:stCondLst>
                      <p:childTnLst>
                        <p:par>
                          <p:cTn id="4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 nodeType="clickPar">
                      <p:stCondLst>
                        <p:cond delay="indefinite"/>
                      </p:stCondLst>
                      <p:childTnLst>
                        <p:par>
                          <p:cTn id="5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6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1" grpId="0" animBg="1"/>
      <p:bldP spid="9" grpId="0" animBg="1"/>
      <p:bldP spid="10" grpId="0" animBg="1"/>
      <p:bldP spid="49" grpId="0" animBg="1"/>
      <p:bldP spid="49" grpId="1" animBg="1"/>
      <p:bldP spid="67" grpId="0"/>
      <p:bldP spid="67" grpId="1"/>
      <p:bldP spid="75" grpId="0" animBg="1"/>
      <p:bldP spid="76" grpId="0"/>
      <p:bldP spid="80" grpId="0"/>
      <p:bldP spid="10327" grpId="0"/>
      <p:bldP spid="86" grpId="0"/>
      <p:bldP spid="87" grpId="0" animBg="1"/>
      <p:bldP spid="87" grpId="1" animBg="1"/>
      <p:bldP spid="92" grpId="0" animBg="1"/>
      <p:bldP spid="92" grpId="1" animBg="1"/>
      <p:bldP spid="92" grpId="2" animBg="1"/>
      <p:bldP spid="92" grpId="3" animBg="1"/>
      <p:bldP spid="97" grpId="0" animBg="1"/>
      <p:bldP spid="97" grpId="1" animBg="1"/>
      <p:bldP spid="1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A147427-3DAB-459B-B261-8B432EEC7C13}"/>
              </a:ext>
            </a:extLst>
          </p:cNvPr>
          <p:cNvSpPr/>
          <p:nvPr/>
        </p:nvSpPr>
        <p:spPr>
          <a:xfrm>
            <a:off x="8297863" y="3562350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821EDB-7715-4911-BA7F-E3C0ADD324C5}"/>
              </a:ext>
            </a:extLst>
          </p:cNvPr>
          <p:cNvSpPr/>
          <p:nvPr/>
        </p:nvSpPr>
        <p:spPr>
          <a:xfrm>
            <a:off x="7702550" y="1989138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1FBAA8-BBE6-4327-AC8F-B8A1C7E5CC4B}"/>
              </a:ext>
            </a:extLst>
          </p:cNvPr>
          <p:cNvSpPr/>
          <p:nvPr/>
        </p:nvSpPr>
        <p:spPr>
          <a:xfrm rot="14220000">
            <a:off x="8262938" y="2062163"/>
            <a:ext cx="192087" cy="1920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EAA29A-4042-4B36-ADB5-47D7CDA16D32}"/>
              </a:ext>
            </a:extLst>
          </p:cNvPr>
          <p:cNvSpPr/>
          <p:nvPr/>
        </p:nvSpPr>
        <p:spPr>
          <a:xfrm>
            <a:off x="7508875" y="3556000"/>
            <a:ext cx="190500" cy="1905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4C7D93-9A1D-4F20-BF80-6A4F1A444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425575" cy="5857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Prove: </a:t>
            </a:r>
          </a:p>
        </p:txBody>
      </p:sp>
      <p:graphicFrame>
        <p:nvGraphicFramePr>
          <p:cNvPr id="17415" name="Object 2">
            <a:extLst>
              <a:ext uri="{FF2B5EF4-FFF2-40B4-BE49-F238E27FC236}">
                <a16:creationId xmlns:a16="http://schemas.microsoft.com/office/drawing/2014/main" id="{C1EA909C-9015-47B1-BAFA-339DE4BA93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85938" y="327025"/>
          <a:ext cx="54022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9" name="Equation" r:id="rId4" imgW="2578100" imgH="254000" progId="Equation.DSMT4">
                  <p:embed/>
                </p:oleObj>
              </mc:Choice>
              <mc:Fallback>
                <p:oleObj name="Equation" r:id="rId4" imgW="25781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327025"/>
                        <a:ext cx="5402262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">
            <a:extLst>
              <a:ext uri="{FF2B5EF4-FFF2-40B4-BE49-F238E27FC236}">
                <a16:creationId xmlns:a16="http://schemas.microsoft.com/office/drawing/2014/main" id="{C92BA84D-88CA-41A0-8A1D-AF7D70BC00B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129338" y="1006475"/>
            <a:ext cx="2357437" cy="2744788"/>
            <a:chOff x="6429388" y="1183463"/>
            <a:chExt cx="2357454" cy="2745603"/>
          </a:xfrm>
        </p:grpSpPr>
        <p:sp>
          <p:nvSpPr>
            <p:cNvPr id="6" name="Right Triangle 5">
              <a:extLst>
                <a:ext uri="{FF2B5EF4-FFF2-40B4-BE49-F238E27FC236}">
                  <a16:creationId xmlns:a16="http://schemas.microsoft.com/office/drawing/2014/main" id="{78477620-0E44-4AF5-9735-449CF38BED5F}"/>
                </a:ext>
              </a:extLst>
            </p:cNvPr>
            <p:cNvSpPr/>
            <p:nvPr/>
          </p:nvSpPr>
          <p:spPr>
            <a:xfrm>
              <a:off x="7215206" y="1196167"/>
              <a:ext cx="1571636" cy="2732899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0C00FC58-CDB0-496A-B70E-442635015FE2}"/>
                </a:ext>
              </a:extLst>
            </p:cNvPr>
            <p:cNvSpPr/>
            <p:nvPr/>
          </p:nvSpPr>
          <p:spPr>
            <a:xfrm rot="5400000" flipH="1">
              <a:off x="6822069" y="1964293"/>
              <a:ext cx="1572092" cy="2357454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593EDA80-02ED-4AE4-A0A1-BD143CFB4E77}"/>
                </a:ext>
              </a:extLst>
            </p:cNvPr>
            <p:cNvSpPr/>
            <p:nvPr/>
          </p:nvSpPr>
          <p:spPr>
            <a:xfrm flipH="1">
              <a:off x="6430975" y="1183463"/>
              <a:ext cx="784231" cy="1175099"/>
            </a:xfrm>
            <a:prstGeom prst="rtTriangl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C62319D8-FCB8-4E16-ACD7-270F37C78FAE}"/>
              </a:ext>
            </a:extLst>
          </p:cNvPr>
          <p:cNvSpPr/>
          <p:nvPr/>
        </p:nvSpPr>
        <p:spPr>
          <a:xfrm>
            <a:off x="6346825" y="3616325"/>
            <a:ext cx="122238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99FE9D3-461D-4107-90F4-7A8C5B38573F}"/>
              </a:ext>
            </a:extLst>
          </p:cNvPr>
          <p:cNvSpPr/>
          <p:nvPr/>
        </p:nvSpPr>
        <p:spPr>
          <a:xfrm>
            <a:off x="8150225" y="2200275"/>
            <a:ext cx="122238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35371185-E03A-4672-847C-9F92E9A259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6450" y="3681413"/>
          <a:ext cx="273050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3681413"/>
                        <a:ext cx="273050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5EF72FF2-8196-49B1-A71A-278FBE1A02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37450" y="688975"/>
          <a:ext cx="27305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1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688975"/>
                        <a:ext cx="273050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DF3648B5-4636-4BB3-BABC-43730B5F89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4913" y="3743325"/>
          <a:ext cx="2968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2" name="Equation" r:id="rId10" imgW="164814" imgH="177492" progId="Equation.DSMT4">
                  <p:embed/>
                </p:oleObj>
              </mc:Choice>
              <mc:Fallback>
                <p:oleObj name="Equation" r:id="rId10" imgW="164814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4913" y="3743325"/>
                        <a:ext cx="296862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1F3A59B7-0812-4BC9-9DEA-9F2E042601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04225" y="3729038"/>
          <a:ext cx="319088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3" name="Equation" r:id="rId12" imgW="177492" imgH="164814" progId="Equation.DSMT4">
                  <p:embed/>
                </p:oleObj>
              </mc:Choice>
              <mc:Fallback>
                <p:oleObj name="Equation" r:id="rId12" imgW="177492" imgH="16481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4225" y="3729038"/>
                        <a:ext cx="319088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>
            <a:extLst>
              <a:ext uri="{FF2B5EF4-FFF2-40B4-BE49-F238E27FC236}">
                <a16:creationId xmlns:a16="http://schemas.microsoft.com/office/drawing/2014/main" id="{BFA0B9B9-8558-4568-B57E-0BD498BAC8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02650" y="2051050"/>
          <a:ext cx="2968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4" name="Equation" r:id="rId14" imgW="164885" imgH="164885" progId="Equation.DSMT4">
                  <p:embed/>
                </p:oleObj>
              </mc:Choice>
              <mc:Fallback>
                <p:oleObj name="Equation" r:id="rId14" imgW="164885" imgH="16488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2650" y="2051050"/>
                        <a:ext cx="296863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>
            <a:extLst>
              <a:ext uri="{FF2B5EF4-FFF2-40B4-BE49-F238E27FC236}">
                <a16:creationId xmlns:a16="http://schemas.microsoft.com/office/drawing/2014/main" id="{E91D0631-415A-4A63-AA35-D2D6C3D4E6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54900" y="2038350"/>
          <a:ext cx="296863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5" name="Equation" r:id="rId16" imgW="164885" imgH="164885" progId="Equation.DSMT4">
                  <p:embed/>
                </p:oleObj>
              </mc:Choice>
              <mc:Fallback>
                <p:oleObj name="Equation" r:id="rId16" imgW="164885" imgH="16488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4900" y="2038350"/>
                        <a:ext cx="296863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868C380B-91FE-4A60-BFAC-AA6CCA9503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04138" y="2628900"/>
          <a:ext cx="2968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6" name="Equation" r:id="rId18" imgW="164814" imgH="177492" progId="Equation.DSMT4">
                  <p:embed/>
                </p:oleObj>
              </mc:Choice>
              <mc:Fallback>
                <p:oleObj name="Equation" r:id="rId18" imgW="164814" imgH="17749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4138" y="2628900"/>
                        <a:ext cx="296862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>
            <a:extLst>
              <a:ext uri="{FF2B5EF4-FFF2-40B4-BE49-F238E27FC236}">
                <a16:creationId xmlns:a16="http://schemas.microsoft.com/office/drawing/2014/main" id="{5F1462F8-F9E1-4C62-8FE5-C74FF0EEA5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5250" y="3514725"/>
          <a:ext cx="2508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7" name="Equation" r:id="rId20" imgW="139700" imgH="139700" progId="Equation.DSMT4">
                  <p:embed/>
                </p:oleObj>
              </mc:Choice>
              <mc:Fallback>
                <p:oleObj name="Equation" r:id="rId20" imgW="139700" imgH="139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514725"/>
                        <a:ext cx="25082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>
            <a:extLst>
              <a:ext uri="{FF2B5EF4-FFF2-40B4-BE49-F238E27FC236}">
                <a16:creationId xmlns:a16="http://schemas.microsoft.com/office/drawing/2014/main" id="{E8DF36C4-CA17-4365-B705-40D1838A52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57938" y="3221038"/>
          <a:ext cx="22701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8" name="Equation" r:id="rId22" imgW="126890" imgH="190335" progId="Equation.DSMT4">
                  <p:embed/>
                </p:oleObj>
              </mc:Choice>
              <mc:Fallback>
                <p:oleObj name="Equation" r:id="rId22" imgW="126890" imgH="19033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8" y="3221038"/>
                        <a:ext cx="227012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68DF202-45F8-43D7-83DC-AB434917C357}"/>
              </a:ext>
            </a:extLst>
          </p:cNvPr>
          <p:cNvCxnSpPr/>
          <p:nvPr/>
        </p:nvCxnSpPr>
        <p:spPr>
          <a:xfrm rot="5400000" flipH="1" flipV="1">
            <a:off x="5557838" y="1590675"/>
            <a:ext cx="2736850" cy="156845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027D1B5-E00F-4DB9-A77F-D928958868B5}"/>
              </a:ext>
            </a:extLst>
          </p:cNvPr>
          <p:cNvCxnSpPr/>
          <p:nvPr/>
        </p:nvCxnSpPr>
        <p:spPr>
          <a:xfrm rot="16200000" flipH="1" flipV="1">
            <a:off x="6330157" y="2375694"/>
            <a:ext cx="2732087" cy="95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82DC232-8DD7-4AE4-81D0-DECA69B6F593}"/>
              </a:ext>
            </a:extLst>
          </p:cNvPr>
          <p:cNvCxnSpPr/>
          <p:nvPr/>
        </p:nvCxnSpPr>
        <p:spPr>
          <a:xfrm rot="10800000" flipH="1" flipV="1">
            <a:off x="6149975" y="3751263"/>
            <a:ext cx="1582738" cy="15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6A78CFC-6CB4-4A3E-A2AC-758E2CB2A9EC}"/>
              </a:ext>
            </a:extLst>
          </p:cNvPr>
          <p:cNvCxnSpPr/>
          <p:nvPr/>
        </p:nvCxnSpPr>
        <p:spPr>
          <a:xfrm rot="10800000" flipH="1">
            <a:off x="6146800" y="2173288"/>
            <a:ext cx="2359025" cy="15700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9AB4287-F60F-43E3-8D87-5EC7F7DF18FB}"/>
              </a:ext>
            </a:extLst>
          </p:cNvPr>
          <p:cNvCxnSpPr/>
          <p:nvPr/>
        </p:nvCxnSpPr>
        <p:spPr>
          <a:xfrm rot="5400000">
            <a:off x="7701757" y="2963069"/>
            <a:ext cx="1576387" cy="31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9F41E5B-57F7-4F47-8510-C3EF8959D6F4}"/>
              </a:ext>
            </a:extLst>
          </p:cNvPr>
          <p:cNvCxnSpPr/>
          <p:nvPr/>
        </p:nvCxnSpPr>
        <p:spPr>
          <a:xfrm rot="5400000" flipH="1">
            <a:off x="7504907" y="1193006"/>
            <a:ext cx="1176338" cy="7842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9454FA5-391F-42C5-BF4D-B2A1508BAEC7}"/>
              </a:ext>
            </a:extLst>
          </p:cNvPr>
          <p:cNvCxnSpPr/>
          <p:nvPr/>
        </p:nvCxnSpPr>
        <p:spPr>
          <a:xfrm>
            <a:off x="7694613" y="3743325"/>
            <a:ext cx="80803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F9B5791-7068-4F74-BF38-2CA132D9EC81}"/>
              </a:ext>
            </a:extLst>
          </p:cNvPr>
          <p:cNvCxnSpPr/>
          <p:nvPr/>
        </p:nvCxnSpPr>
        <p:spPr>
          <a:xfrm>
            <a:off x="7708900" y="2179638"/>
            <a:ext cx="80803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0" name="Object 12">
            <a:extLst>
              <a:ext uri="{FF2B5EF4-FFF2-40B4-BE49-F238E27FC236}">
                <a16:creationId xmlns:a16="http://schemas.microsoft.com/office/drawing/2014/main" id="{0B614B2B-3555-4447-ACD6-A3C1A32CB6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663" y="1322388"/>
          <a:ext cx="154781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9" name="Equation" r:id="rId24" imgW="863225" imgH="253890" progId="Equation.DSMT4">
                  <p:embed/>
                </p:oleObj>
              </mc:Choice>
              <mc:Fallback>
                <p:oleObj name="Equation" r:id="rId24" imgW="863225" imgH="25389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3" y="1322388"/>
                        <a:ext cx="1547812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2">
            <a:extLst>
              <a:ext uri="{FF2B5EF4-FFF2-40B4-BE49-F238E27FC236}">
                <a16:creationId xmlns:a16="http://schemas.microsoft.com/office/drawing/2014/main" id="{126B76CF-24B3-4B96-8521-EA571C1606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4825" y="1150938"/>
          <a:ext cx="5461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0" name="Equation" r:id="rId26" imgW="304668" imgH="431613" progId="Equation.DSMT4">
                  <p:embed/>
                </p:oleObj>
              </mc:Choice>
              <mc:Fallback>
                <p:oleObj name="Equation" r:id="rId26" imgW="30466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1150938"/>
                        <a:ext cx="5461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ight Triangle 48">
            <a:extLst>
              <a:ext uri="{FF2B5EF4-FFF2-40B4-BE49-F238E27FC236}">
                <a16:creationId xmlns:a16="http://schemas.microsoft.com/office/drawing/2014/main" id="{FB575864-2635-4F7D-AF9D-232C1662EF7C}"/>
              </a:ext>
            </a:extLst>
          </p:cNvPr>
          <p:cNvSpPr/>
          <p:nvPr/>
        </p:nvSpPr>
        <p:spPr>
          <a:xfrm flipH="1">
            <a:off x="6118225" y="1027113"/>
            <a:ext cx="1571625" cy="2733675"/>
          </a:xfrm>
          <a:prstGeom prst="rtTriangle">
            <a:avLst/>
          </a:prstGeom>
          <a:solidFill>
            <a:srgbClr val="92D05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1C16A85-AD7C-41D5-82CE-C612544DD35E}"/>
              </a:ext>
            </a:extLst>
          </p:cNvPr>
          <p:cNvCxnSpPr/>
          <p:nvPr/>
        </p:nvCxnSpPr>
        <p:spPr>
          <a:xfrm rot="16200000" flipH="1">
            <a:off x="6903244" y="2961481"/>
            <a:ext cx="1588" cy="15716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84CEC5A-9430-42D7-9E33-BFCEAB4D0732}"/>
              </a:ext>
            </a:extLst>
          </p:cNvPr>
          <p:cNvCxnSpPr/>
          <p:nvPr/>
        </p:nvCxnSpPr>
        <p:spPr>
          <a:xfrm rot="5400000" flipH="1" flipV="1">
            <a:off x="5549900" y="1595438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2">
            <a:extLst>
              <a:ext uri="{FF2B5EF4-FFF2-40B4-BE49-F238E27FC236}">
                <a16:creationId xmlns:a16="http://schemas.microsoft.com/office/drawing/2014/main" id="{E8781721-6C8B-451A-A2C2-9CF90A1E8C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188" y="2144713"/>
          <a:ext cx="69373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1" name="Equation" r:id="rId28" imgW="405872" imgH="177569" progId="Equation.DSMT4">
                  <p:embed/>
                </p:oleObj>
              </mc:Choice>
              <mc:Fallback>
                <p:oleObj name="Equation" r:id="rId28" imgW="405872" imgH="17756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8" y="2144713"/>
                        <a:ext cx="693737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2FD618D-F6C3-4161-BE0D-B56FE229CA5B}"/>
              </a:ext>
            </a:extLst>
          </p:cNvPr>
          <p:cNvCxnSpPr/>
          <p:nvPr/>
        </p:nvCxnSpPr>
        <p:spPr>
          <a:xfrm rot="5400000" flipH="1" flipV="1">
            <a:off x="8101807" y="3355181"/>
            <a:ext cx="0" cy="78898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1DAE75F-5032-451F-B549-1D7759958B9D}"/>
              </a:ext>
            </a:extLst>
          </p:cNvPr>
          <p:cNvCxnSpPr/>
          <p:nvPr/>
        </p:nvCxnSpPr>
        <p:spPr>
          <a:xfrm rot="5400000">
            <a:off x="6915944" y="2961481"/>
            <a:ext cx="1588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2">
            <a:extLst>
              <a:ext uri="{FF2B5EF4-FFF2-40B4-BE49-F238E27FC236}">
                <a16:creationId xmlns:a16="http://schemas.microsoft.com/office/drawing/2014/main" id="{F9B81015-9D8E-47CF-9D1E-7BCBBD5A0F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9963" y="2149475"/>
          <a:ext cx="1106487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2" name="Equation" r:id="rId30" imgW="647419" imgH="165028" progId="Equation.DSMT4">
                  <p:embed/>
                </p:oleObj>
              </mc:Choice>
              <mc:Fallback>
                <p:oleObj name="Equation" r:id="rId30" imgW="647419" imgH="16502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149475"/>
                        <a:ext cx="1106487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">
            <a:extLst>
              <a:ext uri="{FF2B5EF4-FFF2-40B4-BE49-F238E27FC236}">
                <a16:creationId xmlns:a16="http://schemas.microsoft.com/office/drawing/2014/main" id="{8F8DB5E0-E4EC-4ABA-B154-815173B676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20925" y="1177925"/>
          <a:ext cx="1433513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3" name="Equation" r:id="rId32" imgW="799753" imgH="431613" progId="Equation.DSMT4">
                  <p:embed/>
                </p:oleObj>
              </mc:Choice>
              <mc:Fallback>
                <p:oleObj name="Equation" r:id="rId32" imgW="79975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1177925"/>
                        <a:ext cx="1433513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">
            <a:extLst>
              <a:ext uri="{FF2B5EF4-FFF2-40B4-BE49-F238E27FC236}">
                <a16:creationId xmlns:a16="http://schemas.microsoft.com/office/drawing/2014/main" id="{4A876FC0-AC86-41B2-956C-783D23FB7A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8550" y="1187450"/>
          <a:ext cx="16383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4" name="Equation" r:id="rId34" imgW="914400" imgH="431800" progId="Equation.DSMT4">
                  <p:embed/>
                </p:oleObj>
              </mc:Choice>
              <mc:Fallback>
                <p:oleObj name="Equation" r:id="rId34" imgW="9144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187450"/>
                        <a:ext cx="16383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">
            <a:extLst>
              <a:ext uri="{FF2B5EF4-FFF2-40B4-BE49-F238E27FC236}">
                <a16:creationId xmlns:a16="http://schemas.microsoft.com/office/drawing/2014/main" id="{6A97207B-3069-4EFE-A22D-8E6F2BB710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10225" y="1198563"/>
          <a:ext cx="5238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5" name="Equation" r:id="rId36" imgW="291973" imgH="431613" progId="Equation.DSMT4">
                  <p:embed/>
                </p:oleObj>
              </mc:Choice>
              <mc:Fallback>
                <p:oleObj name="Equation" r:id="rId36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0225" y="1198563"/>
                        <a:ext cx="523875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521556D-C787-478D-88DA-4B32A7289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46338"/>
            <a:ext cx="256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Change the ratios: </a:t>
            </a:r>
          </a:p>
        </p:txBody>
      </p:sp>
      <p:graphicFrame>
        <p:nvGraphicFramePr>
          <p:cNvPr id="68" name="Object 2">
            <a:extLst>
              <a:ext uri="{FF2B5EF4-FFF2-40B4-BE49-F238E27FC236}">
                <a16:creationId xmlns:a16="http://schemas.microsoft.com/office/drawing/2014/main" id="{D09A394F-CC13-4828-A713-B2E1EE7D04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013" y="2843213"/>
          <a:ext cx="8032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6" name="Equation" r:id="rId38" imgW="508000" imgH="431800" progId="Equation.DSMT4">
                  <p:embed/>
                </p:oleObj>
              </mc:Choice>
              <mc:Fallback>
                <p:oleObj name="Equation" r:id="rId38" imgW="5080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3" y="2843213"/>
                        <a:ext cx="8032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>
            <a:extLst>
              <a:ext uri="{FF2B5EF4-FFF2-40B4-BE49-F238E27FC236}">
                <a16:creationId xmlns:a16="http://schemas.microsoft.com/office/drawing/2014/main" id="{ED6609C4-6DC1-482E-B66F-17C6EE1DD3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8213" y="2838450"/>
          <a:ext cx="11064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7" name="Equation" r:id="rId40" imgW="698197" imgH="431613" progId="Equation.DSMT4">
                  <p:embed/>
                </p:oleObj>
              </mc:Choice>
              <mc:Fallback>
                <p:oleObj name="Equation" r:id="rId40" imgW="698197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2838450"/>
                        <a:ext cx="1106487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>
            <a:extLst>
              <a:ext uri="{FF2B5EF4-FFF2-40B4-BE49-F238E27FC236}">
                <a16:creationId xmlns:a16="http://schemas.microsoft.com/office/drawing/2014/main" id="{9D4A338D-6104-4F1C-89E6-868DD1A01F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0650" y="3673475"/>
          <a:ext cx="7842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8" name="Equation" r:id="rId42" imgW="495085" imgH="431613" progId="Equation.DSMT4">
                  <p:embed/>
                </p:oleObj>
              </mc:Choice>
              <mc:Fallback>
                <p:oleObj name="Equation" r:id="rId42" imgW="495085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3673475"/>
                        <a:ext cx="784225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">
            <a:extLst>
              <a:ext uri="{FF2B5EF4-FFF2-40B4-BE49-F238E27FC236}">
                <a16:creationId xmlns:a16="http://schemas.microsoft.com/office/drawing/2014/main" id="{4BBB63A1-2FC2-4289-8949-45235AC29B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1713" y="3668713"/>
          <a:ext cx="10668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9" name="Equation" r:id="rId44" imgW="672808" imgH="431613" progId="Equation.DSMT4">
                  <p:embed/>
                </p:oleObj>
              </mc:Choice>
              <mc:Fallback>
                <p:oleObj name="Equation" r:id="rId44" imgW="67280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3668713"/>
                        <a:ext cx="1066800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>
            <a:extLst>
              <a:ext uri="{FF2B5EF4-FFF2-40B4-BE49-F238E27FC236}">
                <a16:creationId xmlns:a16="http://schemas.microsoft.com/office/drawing/2014/main" id="{A56DC7C4-A9D1-4FD3-929B-5BE5B0AE2D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57613" y="1187450"/>
          <a:ext cx="154146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0" name="Equation" r:id="rId46" imgW="863225" imgH="431613" progId="Equation.DSMT4">
                  <p:embed/>
                </p:oleObj>
              </mc:Choice>
              <mc:Fallback>
                <p:oleObj name="Equation" r:id="rId46" imgW="863225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1187450"/>
                        <a:ext cx="1541462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2">
            <a:extLst>
              <a:ext uri="{FF2B5EF4-FFF2-40B4-BE49-F238E27FC236}">
                <a16:creationId xmlns:a16="http://schemas.microsoft.com/office/drawing/2014/main" id="{FA4D35D8-C9F8-4D0B-9CCF-BC41F5156C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10188" y="1198563"/>
          <a:ext cx="1044575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1" name="Equation" r:id="rId48" imgW="583947" imgH="431613" progId="Equation.DSMT4">
                  <p:embed/>
                </p:oleObj>
              </mc:Choice>
              <mc:Fallback>
                <p:oleObj name="Equation" r:id="rId48" imgW="583947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8" y="1198563"/>
                        <a:ext cx="1044575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Oval 74">
            <a:extLst>
              <a:ext uri="{FF2B5EF4-FFF2-40B4-BE49-F238E27FC236}">
                <a16:creationId xmlns:a16="http://schemas.microsoft.com/office/drawing/2014/main" id="{96DC56E9-A141-4BF1-9DF3-98AC5D94ECBE}"/>
              </a:ext>
            </a:extLst>
          </p:cNvPr>
          <p:cNvSpPr/>
          <p:nvPr/>
        </p:nvSpPr>
        <p:spPr>
          <a:xfrm>
            <a:off x="7718425" y="1247775"/>
            <a:ext cx="123825" cy="1095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91BA007-0876-4C66-9330-76CAA5D1B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94225"/>
            <a:ext cx="269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Find all angles equal to</a:t>
            </a:r>
          </a:p>
        </p:txBody>
      </p:sp>
      <p:graphicFrame>
        <p:nvGraphicFramePr>
          <p:cNvPr id="77" name="Object 2">
            <a:extLst>
              <a:ext uri="{FF2B5EF4-FFF2-40B4-BE49-F238E27FC236}">
                <a16:creationId xmlns:a16="http://schemas.microsoft.com/office/drawing/2014/main" id="{CAFC6FFA-4FEC-490B-8972-5CA2604AF9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14613" y="4621213"/>
          <a:ext cx="4556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2" name="Equation" r:id="rId50" imgW="253670" imgH="177569" progId="Equation.DSMT4">
                  <p:embed/>
                </p:oleObj>
              </mc:Choice>
              <mc:Fallback>
                <p:oleObj name="Equation" r:id="rId50" imgW="253670" imgH="17756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4621213"/>
                        <a:ext cx="45561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2">
            <a:extLst>
              <a:ext uri="{FF2B5EF4-FFF2-40B4-BE49-F238E27FC236}">
                <a16:creationId xmlns:a16="http://schemas.microsoft.com/office/drawing/2014/main" id="{EE9D2475-7B9A-425B-9F31-D4897D4B97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213" y="5060950"/>
          <a:ext cx="7048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3" name="Equation" r:id="rId52" imgW="393359" imgH="177646" progId="Equation.DSMT4">
                  <p:embed/>
                </p:oleObj>
              </mc:Choice>
              <mc:Fallback>
                <p:oleObj name="Equation" r:id="rId52" imgW="393359" imgH="17764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5060950"/>
                        <a:ext cx="70485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2">
            <a:extLst>
              <a:ext uri="{FF2B5EF4-FFF2-40B4-BE49-F238E27FC236}">
                <a16:creationId xmlns:a16="http://schemas.microsoft.com/office/drawing/2014/main" id="{4CF10DFC-74FE-491A-B3D2-FEDCA3C49E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2813" y="5056188"/>
          <a:ext cx="9096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4" name="Equation" r:id="rId54" imgW="507780" imgH="177723" progId="Equation.DSMT4">
                  <p:embed/>
                </p:oleObj>
              </mc:Choice>
              <mc:Fallback>
                <p:oleObj name="Equation" r:id="rId54" imgW="507780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5056188"/>
                        <a:ext cx="90963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2">
            <a:extLst>
              <a:ext uri="{FF2B5EF4-FFF2-40B4-BE49-F238E27FC236}">
                <a16:creationId xmlns:a16="http://schemas.microsoft.com/office/drawing/2014/main" id="{F56F054A-4134-4432-A1A9-990D9433A3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675" y="5508625"/>
          <a:ext cx="1112838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5" name="Equation" r:id="rId56" imgW="622030" imgH="165028" progId="Equation.DSMT4">
                  <p:embed/>
                </p:oleObj>
              </mc:Choice>
              <mc:Fallback>
                <p:oleObj name="Equation" r:id="rId56" imgW="622030" imgH="16502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5508625"/>
                        <a:ext cx="1112838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Box 85">
            <a:extLst>
              <a:ext uri="{FF2B5EF4-FFF2-40B4-BE49-F238E27FC236}">
                <a16:creationId xmlns:a16="http://schemas.microsoft.com/office/drawing/2014/main" id="{2DF62016-D50B-4E56-8D98-86574EE3D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4462463"/>
            <a:ext cx="21240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Relate each ratio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To angle “a” or “b”</a:t>
            </a:r>
          </a:p>
        </p:txBody>
      </p:sp>
      <p:sp>
        <p:nvSpPr>
          <p:cNvPr id="87" name="Right Triangle 86">
            <a:extLst>
              <a:ext uri="{FF2B5EF4-FFF2-40B4-BE49-F238E27FC236}">
                <a16:creationId xmlns:a16="http://schemas.microsoft.com/office/drawing/2014/main" id="{AB6EDB06-AB55-4D84-8EBE-E1CA9C76936F}"/>
              </a:ext>
            </a:extLst>
          </p:cNvPr>
          <p:cNvSpPr/>
          <p:nvPr/>
        </p:nvSpPr>
        <p:spPr>
          <a:xfrm rot="16200000">
            <a:off x="6502400" y="1798638"/>
            <a:ext cx="1571625" cy="2359025"/>
          </a:xfrm>
          <a:prstGeom prst="rtTriangl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88" name="Object 2">
            <a:extLst>
              <a:ext uri="{FF2B5EF4-FFF2-40B4-BE49-F238E27FC236}">
                <a16:creationId xmlns:a16="http://schemas.microsoft.com/office/drawing/2014/main" id="{6588EFF9-F623-4F37-B67C-982E8A4BF5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21113" y="5338763"/>
          <a:ext cx="909637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6" name="Equation" r:id="rId58" imgW="507780" imgH="152334" progId="Equation.DSMT4">
                  <p:embed/>
                </p:oleObj>
              </mc:Choice>
              <mc:Fallback>
                <p:oleObj name="Equation" r:id="rId58" imgW="507780" imgH="15233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3" y="5338763"/>
                        <a:ext cx="909637" cy="27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>
            <a:extLst>
              <a:ext uri="{FF2B5EF4-FFF2-40B4-BE49-F238E27FC236}">
                <a16:creationId xmlns:a16="http://schemas.microsoft.com/office/drawing/2014/main" id="{70637173-8CA1-43EA-96E5-7EF19525E0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05350" y="5095875"/>
          <a:ext cx="547688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7" name="Equation" r:id="rId60" imgW="304668" imgH="431613" progId="Equation.DSMT4">
                  <p:embed/>
                </p:oleObj>
              </mc:Choice>
              <mc:Fallback>
                <p:oleObj name="Equation" r:id="rId60" imgW="30466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5095875"/>
                        <a:ext cx="547688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5A9239D-C061-45A9-A0B3-56607CFC5B68}"/>
              </a:ext>
            </a:extLst>
          </p:cNvPr>
          <p:cNvCxnSpPr/>
          <p:nvPr/>
        </p:nvCxnSpPr>
        <p:spPr>
          <a:xfrm rot="10800000" flipH="1">
            <a:off x="6121400" y="3763963"/>
            <a:ext cx="2357438" cy="158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569E8DB-7B90-47BF-BB62-1918119D6D23}"/>
              </a:ext>
            </a:extLst>
          </p:cNvPr>
          <p:cNvCxnSpPr>
            <a:stCxn id="87" idx="4"/>
            <a:endCxn id="87" idx="0"/>
          </p:cNvCxnSpPr>
          <p:nvPr/>
        </p:nvCxnSpPr>
        <p:spPr>
          <a:xfrm flipH="1">
            <a:off x="6108700" y="2192338"/>
            <a:ext cx="2359025" cy="1571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ight Triangle 91">
            <a:extLst>
              <a:ext uri="{FF2B5EF4-FFF2-40B4-BE49-F238E27FC236}">
                <a16:creationId xmlns:a16="http://schemas.microsoft.com/office/drawing/2014/main" id="{EE77B801-579E-4A9B-A906-42CD4E16FAEA}"/>
              </a:ext>
            </a:extLst>
          </p:cNvPr>
          <p:cNvSpPr/>
          <p:nvPr/>
        </p:nvSpPr>
        <p:spPr>
          <a:xfrm rot="14160000">
            <a:off x="6223794" y="981869"/>
            <a:ext cx="1385887" cy="2841625"/>
          </a:xfrm>
          <a:prstGeom prst="rtTriangle">
            <a:avLst/>
          </a:prstGeom>
          <a:solidFill>
            <a:srgbClr val="FFFF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3" name="Object 2">
            <a:extLst>
              <a:ext uri="{FF2B5EF4-FFF2-40B4-BE49-F238E27FC236}">
                <a16:creationId xmlns:a16="http://schemas.microsoft.com/office/drawing/2014/main" id="{BAC4383E-1ED3-4C84-9C4F-439E4E7248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7150" y="6159500"/>
          <a:ext cx="88423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8" name="Equation" r:id="rId62" imgW="495085" imgH="190417" progId="Equation.DSMT4">
                  <p:embed/>
                </p:oleObj>
              </mc:Choice>
              <mc:Fallback>
                <p:oleObj name="Equation" r:id="rId62" imgW="495085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6159500"/>
                        <a:ext cx="88423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C0167B8-B2AB-4A4D-8AF5-4EAD3392D5C0}"/>
              </a:ext>
            </a:extLst>
          </p:cNvPr>
          <p:cNvCxnSpPr>
            <a:stCxn id="97" idx="4"/>
            <a:endCxn id="87" idx="0"/>
          </p:cNvCxnSpPr>
          <p:nvPr/>
        </p:nvCxnSpPr>
        <p:spPr>
          <a:xfrm rot="5400000">
            <a:off x="6497637" y="1778001"/>
            <a:ext cx="1597025" cy="23749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E64264E2-4E25-47F8-8DC8-420B8A392EF8}"/>
              </a:ext>
            </a:extLst>
          </p:cNvPr>
          <p:cNvCxnSpPr/>
          <p:nvPr/>
        </p:nvCxnSpPr>
        <p:spPr>
          <a:xfrm rot="5400000" flipH="1" flipV="1">
            <a:off x="5549107" y="1581944"/>
            <a:ext cx="2732087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6" name="Object 2">
            <a:extLst>
              <a:ext uri="{FF2B5EF4-FFF2-40B4-BE49-F238E27FC236}">
                <a16:creationId xmlns:a16="http://schemas.microsoft.com/office/drawing/2014/main" id="{D94D6CBB-1DE0-4FD4-961B-418341834E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38688" y="5948363"/>
          <a:ext cx="52387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9" name="Equation" r:id="rId64" imgW="291973" imgH="431613" progId="Equation.DSMT4">
                  <p:embed/>
                </p:oleObj>
              </mc:Choice>
              <mc:Fallback>
                <p:oleObj name="Equation" r:id="rId64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5948363"/>
                        <a:ext cx="523875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Right Triangle 96">
            <a:extLst>
              <a:ext uri="{FF2B5EF4-FFF2-40B4-BE49-F238E27FC236}">
                <a16:creationId xmlns:a16="http://schemas.microsoft.com/office/drawing/2014/main" id="{3632B912-BE61-473D-AD26-6CA3B0C487DE}"/>
              </a:ext>
            </a:extLst>
          </p:cNvPr>
          <p:cNvSpPr/>
          <p:nvPr/>
        </p:nvSpPr>
        <p:spPr>
          <a:xfrm>
            <a:off x="7697788" y="989013"/>
            <a:ext cx="785812" cy="1177925"/>
          </a:xfrm>
          <a:prstGeom prst="rtTriangle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8" name="Object 2">
            <a:extLst>
              <a:ext uri="{FF2B5EF4-FFF2-40B4-BE49-F238E27FC236}">
                <a16:creationId xmlns:a16="http://schemas.microsoft.com/office/drawing/2014/main" id="{F0F550F0-CE04-4EF2-9491-2843A2331B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14975" y="5267325"/>
          <a:ext cx="8620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0" name="Equation" r:id="rId66" imgW="482391" imgH="190417" progId="Equation.DSMT4">
                  <p:embed/>
                </p:oleObj>
              </mc:Choice>
              <mc:Fallback>
                <p:oleObj name="Equation" r:id="rId66" imgW="482391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975" y="5267325"/>
                        <a:ext cx="8620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334B949-ACD3-4428-A35C-14BF4B6298FC}"/>
              </a:ext>
            </a:extLst>
          </p:cNvPr>
          <p:cNvCxnSpPr>
            <a:stCxn id="97" idx="2"/>
            <a:endCxn id="97" idx="4"/>
          </p:cNvCxnSpPr>
          <p:nvPr/>
        </p:nvCxnSpPr>
        <p:spPr>
          <a:xfrm rot="16200000" flipH="1">
            <a:off x="8090694" y="1774031"/>
            <a:ext cx="1588" cy="7842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0DE29CD-4786-4FC9-A2E0-6CC88DCBB748}"/>
              </a:ext>
            </a:extLst>
          </p:cNvPr>
          <p:cNvCxnSpPr/>
          <p:nvPr/>
        </p:nvCxnSpPr>
        <p:spPr>
          <a:xfrm rot="16200000" flipH="1">
            <a:off x="7504907" y="1205706"/>
            <a:ext cx="1193800" cy="7826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Object 2">
            <a:extLst>
              <a:ext uri="{FF2B5EF4-FFF2-40B4-BE49-F238E27FC236}">
                <a16:creationId xmlns:a16="http://schemas.microsoft.com/office/drawing/2014/main" id="{58C9F43E-2E47-48FF-B752-9AC8822693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40475" y="5057775"/>
          <a:ext cx="525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1" name="Equation" r:id="rId68" imgW="291973" imgH="431613" progId="Equation.DSMT4">
                  <p:embed/>
                </p:oleObj>
              </mc:Choice>
              <mc:Fallback>
                <p:oleObj name="Equation" r:id="rId68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0475" y="5057775"/>
                        <a:ext cx="525463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2">
            <a:extLst>
              <a:ext uri="{FF2B5EF4-FFF2-40B4-BE49-F238E27FC236}">
                <a16:creationId xmlns:a16="http://schemas.microsoft.com/office/drawing/2014/main" id="{91023888-BEF6-4B44-BFFF-3492551038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72125" y="6108700"/>
          <a:ext cx="8382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2" name="Equation" r:id="rId70" imgW="469696" imgH="190417" progId="Equation.DSMT4">
                  <p:embed/>
                </p:oleObj>
              </mc:Choice>
              <mc:Fallback>
                <p:oleObj name="Equation" r:id="rId70" imgW="469696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6108700"/>
                        <a:ext cx="8382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F25C65FA-F290-4103-9A09-0EE250483790}"/>
              </a:ext>
            </a:extLst>
          </p:cNvPr>
          <p:cNvCxnSpPr/>
          <p:nvPr/>
        </p:nvCxnSpPr>
        <p:spPr>
          <a:xfrm rot="16200000" flipH="1">
            <a:off x="7513638" y="1185863"/>
            <a:ext cx="1177925" cy="7842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093E9A0E-F60E-414B-8516-26A07CA3A8BE}"/>
              </a:ext>
            </a:extLst>
          </p:cNvPr>
          <p:cNvCxnSpPr/>
          <p:nvPr/>
        </p:nvCxnSpPr>
        <p:spPr>
          <a:xfrm rot="5400000" flipH="1" flipV="1">
            <a:off x="5545138" y="1592263"/>
            <a:ext cx="2733675" cy="157162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Object 2">
            <a:extLst>
              <a:ext uri="{FF2B5EF4-FFF2-40B4-BE49-F238E27FC236}">
                <a16:creationId xmlns:a16="http://schemas.microsoft.com/office/drawing/2014/main" id="{97B54B64-DB7A-4BB4-B344-EE276F067B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62700" y="5900738"/>
          <a:ext cx="525463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3" name="Equation" r:id="rId72" imgW="291973" imgH="431613" progId="Equation.DSMT4">
                  <p:embed/>
                </p:oleObj>
              </mc:Choice>
              <mc:Fallback>
                <p:oleObj name="Equation" r:id="rId72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5900738"/>
                        <a:ext cx="525463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81" name="Text Box 5">
            <a:extLst>
              <a:ext uri="{FF2B5EF4-FFF2-40B4-BE49-F238E27FC236}">
                <a16:creationId xmlns:a16="http://schemas.microsoft.com/office/drawing/2014/main" id="{42649E5D-9367-4C14-B856-C598C74D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© Copyright all rights reserved to Homework depot: </a:t>
            </a:r>
            <a:r>
              <a:rPr lang="en-US" altLang="en-US" sz="1000">
                <a:solidFill>
                  <a:srgbClr val="FF0000"/>
                </a:solidFill>
              </a:rPr>
              <a:t>www.BCMath.ca</a:t>
            </a:r>
          </a:p>
        </p:txBody>
      </p:sp>
      <p:graphicFrame>
        <p:nvGraphicFramePr>
          <p:cNvPr id="3119" name="Object 12">
            <a:extLst>
              <a:ext uri="{FF2B5EF4-FFF2-40B4-BE49-F238E27FC236}">
                <a16:creationId xmlns:a16="http://schemas.microsoft.com/office/drawing/2014/main" id="{C152235C-E52A-4BB4-9E11-967712F2EF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2650" y="2411413"/>
          <a:ext cx="1549400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4" name="Equation" r:id="rId74" imgW="863225" imgH="253890" progId="Equation.DSMT4">
                  <p:embed/>
                </p:oleObj>
              </mc:Choice>
              <mc:Fallback>
                <p:oleObj name="Equation" r:id="rId74" imgW="863225" imgH="25389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2411413"/>
                        <a:ext cx="1549400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0" name="Object 2">
            <a:extLst>
              <a:ext uri="{FF2B5EF4-FFF2-40B4-BE49-F238E27FC236}">
                <a16:creationId xmlns:a16="http://schemas.microsoft.com/office/drawing/2014/main" id="{281E2DDA-AE3C-4D29-B9CA-FB6C3247AF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3488" y="2243138"/>
          <a:ext cx="76993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5" name="Equation" r:id="rId76" imgW="431613" imgH="431613" progId="Equation.DSMT4">
                  <p:embed/>
                </p:oleObj>
              </mc:Choice>
              <mc:Fallback>
                <p:oleObj name="Equation" r:id="rId76" imgW="43161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2243138"/>
                        <a:ext cx="769937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1" name="Object 2">
            <a:extLst>
              <a:ext uri="{FF2B5EF4-FFF2-40B4-BE49-F238E27FC236}">
                <a16:creationId xmlns:a16="http://schemas.microsoft.com/office/drawing/2014/main" id="{46AD361A-B1AB-4644-B1FC-70775886D1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14700" y="2239963"/>
          <a:ext cx="7493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6" name="Equation" r:id="rId78" imgW="418918" imgH="431613" progId="Equation.DSMT4">
                  <p:embed/>
                </p:oleObj>
              </mc:Choice>
              <mc:Fallback>
                <p:oleObj name="Equation" r:id="rId78" imgW="418918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2239963"/>
                        <a:ext cx="7493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2" name="Object 2">
            <a:extLst>
              <a:ext uri="{FF2B5EF4-FFF2-40B4-BE49-F238E27FC236}">
                <a16:creationId xmlns:a16="http://schemas.microsoft.com/office/drawing/2014/main" id="{C4B3D79D-3B76-4668-8393-38E56C8E01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38613" y="2241550"/>
          <a:ext cx="72707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7" name="Equation" r:id="rId80" imgW="406224" imgH="431613" progId="Equation.DSMT4">
                  <p:embed/>
                </p:oleObj>
              </mc:Choice>
              <mc:Fallback>
                <p:oleObj name="Equation" r:id="rId80" imgW="406224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613" y="2241550"/>
                        <a:ext cx="727075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" name="Object 2">
            <a:extLst>
              <a:ext uri="{FF2B5EF4-FFF2-40B4-BE49-F238E27FC236}">
                <a16:creationId xmlns:a16="http://schemas.microsoft.com/office/drawing/2014/main" id="{76E3BA9A-0A2F-45C4-AD93-425BB7BDB8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8075" y="2249488"/>
          <a:ext cx="5222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8" name="Equation" r:id="rId82" imgW="291973" imgH="431613" progId="Equation.DSMT4">
                  <p:embed/>
                </p:oleObj>
              </mc:Choice>
              <mc:Fallback>
                <p:oleObj name="Equation" r:id="rId82" imgW="291973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5" y="2249488"/>
                        <a:ext cx="522288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4" name="Object 2">
            <a:extLst>
              <a:ext uri="{FF2B5EF4-FFF2-40B4-BE49-F238E27FC236}">
                <a16:creationId xmlns:a16="http://schemas.microsoft.com/office/drawing/2014/main" id="{92E80DFE-507B-494C-84A2-03D8C58C78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86013" y="2457450"/>
          <a:ext cx="9350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9" name="Equation" r:id="rId84" imgW="622030" imgH="253890" progId="Equation.DSMT4">
                  <p:embed/>
                </p:oleObj>
              </mc:Choice>
              <mc:Fallback>
                <p:oleObj name="Equation" r:id="rId84" imgW="622030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2457450"/>
                        <a:ext cx="93503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5" name="Object 2">
            <a:extLst>
              <a:ext uri="{FF2B5EF4-FFF2-40B4-BE49-F238E27FC236}">
                <a16:creationId xmlns:a16="http://schemas.microsoft.com/office/drawing/2014/main" id="{18E5E882-201A-46F5-9FD1-06CFF08E00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33750" y="2481263"/>
          <a:ext cx="8001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0" name="Equation" r:id="rId86" imgW="533169" imgH="190417" progId="Equation.DSMT4">
                  <p:embed/>
                </p:oleObj>
              </mc:Choice>
              <mc:Fallback>
                <p:oleObj name="Equation" r:id="rId86" imgW="533169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2481263"/>
                        <a:ext cx="8001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6" name="Object 2">
            <a:extLst>
              <a:ext uri="{FF2B5EF4-FFF2-40B4-BE49-F238E27FC236}">
                <a16:creationId xmlns:a16="http://schemas.microsoft.com/office/drawing/2014/main" id="{8FE6A1A7-F7D3-4AAC-B20C-EA8E50AE93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46550" y="2470150"/>
          <a:ext cx="7429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1" name="Equation" r:id="rId88" imgW="457200" imgH="190500" progId="Equation.DSMT4">
                  <p:embed/>
                </p:oleObj>
              </mc:Choice>
              <mc:Fallback>
                <p:oleObj name="Equation" r:id="rId88" imgW="457200" imgH="1905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550" y="2470150"/>
                        <a:ext cx="74295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7" name="Object 2">
            <a:extLst>
              <a:ext uri="{FF2B5EF4-FFF2-40B4-BE49-F238E27FC236}">
                <a16:creationId xmlns:a16="http://schemas.microsoft.com/office/drawing/2014/main" id="{0C7FEDC7-186E-497A-A700-BAA5A0DD6E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95850" y="2471738"/>
          <a:ext cx="546100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2" name="Equation" r:id="rId90" imgW="342751" imgH="190417" progId="Equation.DSMT4">
                  <p:embed/>
                </p:oleObj>
              </mc:Choice>
              <mc:Fallback>
                <p:oleObj name="Equation" r:id="rId90" imgW="342751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2471738"/>
                        <a:ext cx="546100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" name="Rectangle 142">
            <a:extLst>
              <a:ext uri="{FF2B5EF4-FFF2-40B4-BE49-F238E27FC236}">
                <a16:creationId xmlns:a16="http://schemas.microsoft.com/office/drawing/2014/main" id="{5F05962C-082A-4D14-A1E2-40A0A1847A27}"/>
              </a:ext>
            </a:extLst>
          </p:cNvPr>
          <p:cNvSpPr/>
          <p:nvPr/>
        </p:nvSpPr>
        <p:spPr>
          <a:xfrm>
            <a:off x="617538" y="2160588"/>
            <a:ext cx="4975225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46901E-6 L -0.00243 -0.23011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115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8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0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 nodeType="clickPar">
                      <p:stCondLst>
                        <p:cond delay="indefinite"/>
                      </p:stCondLst>
                      <p:childTnLst>
                        <p:par>
                          <p:cTn id="3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 nodeType="clickPar">
                      <p:stCondLst>
                        <p:cond delay="indefinite"/>
                      </p:stCondLst>
                      <p:childTnLst>
                        <p:par>
                          <p:cTn id="3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 nodeType="clickPar">
                      <p:stCondLst>
                        <p:cond delay="indefinite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 nodeType="clickPar">
                      <p:stCondLst>
                        <p:cond delay="indefinite"/>
                      </p:stCondLst>
                      <p:childTnLst>
                        <p:par>
                          <p:cTn id="3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 nodeType="clickPar">
                      <p:stCondLst>
                        <p:cond delay="indefinite"/>
                      </p:stCondLst>
                      <p:childTnLst>
                        <p:par>
                          <p:cTn id="3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 nodeType="clickPar">
                      <p:stCondLst>
                        <p:cond delay="indefinite"/>
                      </p:stCondLst>
                      <p:childTnLst>
                        <p:par>
                          <p:cTn id="3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97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 nodeType="clickPar">
                      <p:stCondLst>
                        <p:cond delay="indefinite"/>
                      </p:stCondLst>
                      <p:childTnLst>
                        <p:par>
                          <p:cTn id="4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 nodeType="clickPar">
                      <p:stCondLst>
                        <p:cond delay="indefinite"/>
                      </p:stCondLst>
                      <p:childTnLst>
                        <p:par>
                          <p:cTn id="4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 nodeType="clickPar">
                      <p:stCondLst>
                        <p:cond delay="indefinite"/>
                      </p:stCondLst>
                      <p:childTnLst>
                        <p:par>
                          <p:cTn id="4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9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2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5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8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1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 nodeType="clickPar">
                      <p:stCondLst>
                        <p:cond delay="indefinite"/>
                      </p:stCondLst>
                      <p:childTnLst>
                        <p:par>
                          <p:cTn id="4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9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 nodeType="clickPar">
                      <p:stCondLst>
                        <p:cond delay="indefinite"/>
                      </p:stCondLst>
                      <p:childTnLst>
                        <p:par>
                          <p:cTn id="4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4" dur="5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2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 nodeType="clickPar">
                      <p:stCondLst>
                        <p:cond delay="indefinite"/>
                      </p:stCondLst>
                      <p:childTnLst>
                        <p:par>
                          <p:cTn id="4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2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2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 nodeType="clickPar">
                      <p:stCondLst>
                        <p:cond delay="indefinite"/>
                      </p:stCondLst>
                      <p:childTnLst>
                        <p:par>
                          <p:cTn id="4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0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20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 nodeType="clickPar">
                      <p:stCondLst>
                        <p:cond delay="indefinite"/>
                      </p:stCondLst>
                      <p:childTnLst>
                        <p:par>
                          <p:cTn id="4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1" grpId="0" animBg="1"/>
      <p:bldP spid="9" grpId="0" animBg="1"/>
      <p:bldP spid="10" grpId="0" animBg="1"/>
      <p:bldP spid="49" grpId="0" animBg="1"/>
      <p:bldP spid="49" grpId="1" animBg="1"/>
      <p:bldP spid="67" grpId="0"/>
      <p:bldP spid="67" grpId="1"/>
      <p:bldP spid="75" grpId="0" animBg="1"/>
      <p:bldP spid="76" grpId="0"/>
      <p:bldP spid="86" grpId="0"/>
      <p:bldP spid="87" grpId="0" animBg="1"/>
      <p:bldP spid="87" grpId="1" animBg="1"/>
      <p:bldP spid="92" grpId="0" animBg="1"/>
      <p:bldP spid="92" grpId="1" animBg="1"/>
      <p:bldP spid="92" grpId="2" animBg="1"/>
      <p:bldP spid="92" grpId="3" animBg="1"/>
      <p:bldP spid="97" grpId="0" animBg="1"/>
      <p:bldP spid="97" grpId="1" animBg="1"/>
      <p:bldP spid="1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Content Placeholder 2">
            <a:extLst>
              <a:ext uri="{FF2B5EF4-FFF2-40B4-BE49-F238E27FC236}">
                <a16:creationId xmlns:a16="http://schemas.microsoft.com/office/drawing/2014/main" id="{374BF2B8-B3A1-4B5D-8C09-57022B5F46A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36538" y="969963"/>
            <a:ext cx="6100762" cy="465137"/>
          </a:xfrm>
        </p:spPr>
        <p:txBody>
          <a:bodyPr/>
          <a:lstStyle/>
          <a:p>
            <a:pPr eaLnBrk="1" hangingPunct="1"/>
            <a:r>
              <a:rPr lang="en-CA" altLang="en-US" sz="2200"/>
              <a:t>Note: Sine functions are odd functions: 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B79243-7712-4A6C-A39A-71262492817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1425575" cy="585787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Prove: </a:t>
            </a:r>
            <a:endParaRPr lang="en-CA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460" name="Object 2">
            <a:extLst>
              <a:ext uri="{FF2B5EF4-FFF2-40B4-BE49-F238E27FC236}">
                <a16:creationId xmlns:a16="http://schemas.microsoft.com/office/drawing/2014/main" id="{3621D6E6-78E7-4957-A614-FDE138568D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2925" y="327025"/>
          <a:ext cx="53482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Equation" r:id="rId4" imgW="2552700" imgH="254000" progId="Equation.DSMT4">
                  <p:embed/>
                </p:oleObj>
              </mc:Choice>
              <mc:Fallback>
                <p:oleObj name="Equation" r:id="rId4" imgW="25527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327025"/>
                        <a:ext cx="5348288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>
            <a:extLst>
              <a:ext uri="{FF2B5EF4-FFF2-40B4-BE49-F238E27FC236}">
                <a16:creationId xmlns:a16="http://schemas.microsoft.com/office/drawing/2014/main" id="{B2ED9199-A31F-401B-9FA8-A110F88930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99125" y="990600"/>
          <a:ext cx="225583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4" name="Equation" r:id="rId6" imgW="1256755" imgH="253890" progId="Equation.DSMT4">
                  <p:embed/>
                </p:oleObj>
              </mc:Choice>
              <mc:Fallback>
                <p:oleObj name="Equation" r:id="rId6" imgW="1256755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990600"/>
                        <a:ext cx="2255838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2">
            <a:extLst>
              <a:ext uri="{FF2B5EF4-FFF2-40B4-BE49-F238E27FC236}">
                <a16:creationId xmlns:a16="http://schemas.microsoft.com/office/drawing/2014/main" id="{64A11436-64FF-4F67-9B95-46A0418E14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963" y="2595563"/>
          <a:ext cx="20177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5" name="Equation" r:id="rId8" imgW="1054100" imgH="279400" progId="Equation.DSMT4">
                  <p:embed/>
                </p:oleObj>
              </mc:Choice>
              <mc:Fallback>
                <p:oleObj name="Equation" r:id="rId8" imgW="10541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2595563"/>
                        <a:ext cx="2017712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>
            <a:extLst>
              <a:ext uri="{FF2B5EF4-FFF2-40B4-BE49-F238E27FC236}">
                <a16:creationId xmlns:a16="http://schemas.microsoft.com/office/drawing/2014/main" id="{45776ED1-0D0F-4E55-B01D-123C71D3BC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225" y="2087563"/>
          <a:ext cx="154305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Equation" r:id="rId10" imgW="837836" imgH="253890" progId="Equation.DSMT4">
                  <p:embed/>
                </p:oleObj>
              </mc:Choice>
              <mc:Fallback>
                <p:oleObj name="Equation" r:id="rId10" imgW="837836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087563"/>
                        <a:ext cx="1543050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5">
            <a:extLst>
              <a:ext uri="{FF2B5EF4-FFF2-40B4-BE49-F238E27FC236}">
                <a16:creationId xmlns:a16="http://schemas.microsoft.com/office/drawing/2014/main" id="{71564B74-3EF4-4631-9D9A-76F0326C37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83013" y="2098675"/>
          <a:ext cx="14986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" name="Equation" r:id="rId12" imgW="812447" imgH="253890" progId="Equation.DSMT4">
                  <p:embed/>
                </p:oleObj>
              </mc:Choice>
              <mc:Fallback>
                <p:oleObj name="Equation" r:id="rId12" imgW="812447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013" y="2098675"/>
                        <a:ext cx="149860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5">
            <a:extLst>
              <a:ext uri="{FF2B5EF4-FFF2-40B4-BE49-F238E27FC236}">
                <a16:creationId xmlns:a16="http://schemas.microsoft.com/office/drawing/2014/main" id="{EAE49AE9-16AB-4533-96A5-BDCFFEA97B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2638" y="2092325"/>
          <a:ext cx="17303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Equation" r:id="rId14" imgW="939392" imgH="253890" progId="Equation.DSMT4">
                  <p:embed/>
                </p:oleObj>
              </mc:Choice>
              <mc:Fallback>
                <p:oleObj name="Equation" r:id="rId14" imgW="939392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092325"/>
                        <a:ext cx="17303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2">
            <a:extLst>
              <a:ext uri="{FF2B5EF4-FFF2-40B4-BE49-F238E27FC236}">
                <a16:creationId xmlns:a16="http://schemas.microsoft.com/office/drawing/2014/main" id="{FD6431BE-564A-40BF-817A-694A2031FC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8825" y="2617788"/>
          <a:ext cx="89852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16" imgW="469696" imgH="253890" progId="Equation.DSMT4">
                  <p:embed/>
                </p:oleObj>
              </mc:Choice>
              <mc:Fallback>
                <p:oleObj name="Equation" r:id="rId16" imgW="469696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2617788"/>
                        <a:ext cx="898525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2">
            <a:extLst>
              <a:ext uri="{FF2B5EF4-FFF2-40B4-BE49-F238E27FC236}">
                <a16:creationId xmlns:a16="http://schemas.microsoft.com/office/drawing/2014/main" id="{6DE1736A-F1CF-435C-8A24-46EFDEFD26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84488" y="2611438"/>
          <a:ext cx="111601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18" imgW="583947" imgH="253890" progId="Equation.DSMT4">
                  <p:embed/>
                </p:oleObj>
              </mc:Choice>
              <mc:Fallback>
                <p:oleObj name="Equation" r:id="rId18" imgW="583947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2611438"/>
                        <a:ext cx="1116012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2">
            <a:extLst>
              <a:ext uri="{FF2B5EF4-FFF2-40B4-BE49-F238E27FC236}">
                <a16:creationId xmlns:a16="http://schemas.microsoft.com/office/drawing/2014/main" id="{B9BCAB04-B087-49FA-9FA6-7CE424E329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1450" y="2587625"/>
          <a:ext cx="15287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Equation" r:id="rId20" imgW="800100" imgH="279400" progId="Equation.DSMT4">
                  <p:embed/>
                </p:oleObj>
              </mc:Choice>
              <mc:Fallback>
                <p:oleObj name="Equation" r:id="rId20" imgW="8001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0" y="2587625"/>
                        <a:ext cx="15287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2">
            <a:extLst>
              <a:ext uri="{FF2B5EF4-FFF2-40B4-BE49-F238E27FC236}">
                <a16:creationId xmlns:a16="http://schemas.microsoft.com/office/drawing/2014/main" id="{60FFCE6D-1AA2-4446-8A4A-D7C939256C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9575" y="2703513"/>
          <a:ext cx="703263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Equation" r:id="rId22" imgW="368140" imgH="152334" progId="Equation.DSMT4">
                  <p:embed/>
                </p:oleObj>
              </mc:Choice>
              <mc:Fallback>
                <p:oleObj name="Equation" r:id="rId22" imgW="368140" imgH="15233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9575" y="2703513"/>
                        <a:ext cx="703263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2">
            <a:extLst>
              <a:ext uri="{FF2B5EF4-FFF2-40B4-BE49-F238E27FC236}">
                <a16:creationId xmlns:a16="http://schemas.microsoft.com/office/drawing/2014/main" id="{790FAB44-73CD-42E8-A4AA-AAB9B44FF3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8413" y="2624138"/>
          <a:ext cx="111601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Equation" r:id="rId24" imgW="583947" imgH="253890" progId="Equation.DSMT4">
                  <p:embed/>
                </p:oleObj>
              </mc:Choice>
              <mc:Fallback>
                <p:oleObj name="Equation" r:id="rId24" imgW="583947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413" y="2624138"/>
                        <a:ext cx="1116012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5" name="Content Placeholder 2">
            <a:extLst>
              <a:ext uri="{FF2B5EF4-FFF2-40B4-BE49-F238E27FC236}">
                <a16:creationId xmlns:a16="http://schemas.microsoft.com/office/drawing/2014/main" id="{A213B1F8-95E4-4C33-9288-56230B13FB37}"/>
              </a:ext>
            </a:extLst>
          </p:cNvPr>
          <p:cNvSpPr txBox="1">
            <a:spLocks/>
          </p:cNvSpPr>
          <p:nvPr/>
        </p:nvSpPr>
        <p:spPr bwMode="auto">
          <a:xfrm>
            <a:off x="268288" y="1452563"/>
            <a:ext cx="610076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/>
            <a:r>
              <a:rPr lang="en-CA" altLang="en-US" sz="2200"/>
              <a:t>Cosine functions are even functions:</a:t>
            </a:r>
          </a:p>
        </p:txBody>
      </p:sp>
      <p:graphicFrame>
        <p:nvGraphicFramePr>
          <p:cNvPr id="3085" name="Object 3">
            <a:extLst>
              <a:ext uri="{FF2B5EF4-FFF2-40B4-BE49-F238E27FC236}">
                <a16:creationId xmlns:a16="http://schemas.microsoft.com/office/drawing/2014/main" id="{50EC5734-1803-4D81-A0D5-4BD8EB4EDE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6425" y="1443038"/>
          <a:ext cx="21431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Equation" r:id="rId26" imgW="1193800" imgH="254000" progId="Equation.DSMT4">
                  <p:embed/>
                </p:oleObj>
              </mc:Choice>
              <mc:Fallback>
                <p:oleObj name="Equation" r:id="rId26" imgW="11938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1443038"/>
                        <a:ext cx="214312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5">
            <a:extLst>
              <a:ext uri="{FF2B5EF4-FFF2-40B4-BE49-F238E27FC236}">
                <a16:creationId xmlns:a16="http://schemas.microsoft.com/office/drawing/2014/main" id="{44B312AC-CE65-4986-A8AB-2966D202C8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56425" y="2111375"/>
          <a:ext cx="15906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Equation" r:id="rId28" imgW="863225" imgH="215806" progId="Equation.DSMT4">
                  <p:embed/>
                </p:oleObj>
              </mc:Choice>
              <mc:Fallback>
                <p:oleObj name="Equation" r:id="rId28" imgW="863225" imgH="21580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6425" y="2111375"/>
                        <a:ext cx="1590675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5">
            <a:extLst>
              <a:ext uri="{FF2B5EF4-FFF2-40B4-BE49-F238E27FC236}">
                <a16:creationId xmlns:a16="http://schemas.microsoft.com/office/drawing/2014/main" id="{BEEC878F-18FD-4B8B-BEAE-275FFDC59B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8488" y="2532063"/>
          <a:ext cx="14366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6" name="Equation" r:id="rId30" imgW="685800" imgH="190500" progId="Equation.DSMT4">
                  <p:embed/>
                </p:oleObj>
              </mc:Choice>
              <mc:Fallback>
                <p:oleObj name="Equation" r:id="rId30" imgW="685800" imgH="1905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2532063"/>
                        <a:ext cx="1436687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3">
            <a:extLst>
              <a:ext uri="{FF2B5EF4-FFF2-40B4-BE49-F238E27FC236}">
                <a16:creationId xmlns:a16="http://schemas.microsoft.com/office/drawing/2014/main" id="{2CE17ABA-C06E-48C8-AE50-0C4D44D586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65938" y="3013075"/>
          <a:ext cx="141287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7" name="Equation" r:id="rId32" imgW="787058" imgH="253890" progId="Equation.DSMT4">
                  <p:embed/>
                </p:oleObj>
              </mc:Choice>
              <mc:Fallback>
                <p:oleObj name="Equation" r:id="rId32" imgW="787058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5938" y="3013075"/>
                        <a:ext cx="141287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C7FF164A-E560-417D-8D5B-BB23E8951A5D}"/>
              </a:ext>
            </a:extLst>
          </p:cNvPr>
          <p:cNvSpPr txBox="1">
            <a:spLocks/>
          </p:cNvSpPr>
          <p:nvPr/>
        </p:nvSpPr>
        <p:spPr>
          <a:xfrm>
            <a:off x="420688" y="3454400"/>
            <a:ext cx="1425575" cy="5842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Prove: </a:t>
            </a:r>
          </a:p>
        </p:txBody>
      </p:sp>
      <p:graphicFrame>
        <p:nvGraphicFramePr>
          <p:cNvPr id="19477" name="Object 2">
            <a:extLst>
              <a:ext uri="{FF2B5EF4-FFF2-40B4-BE49-F238E27FC236}">
                <a16:creationId xmlns:a16="http://schemas.microsoft.com/office/drawing/2014/main" id="{CA7043BC-7D1D-446F-A699-8D7ECAE301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81175" y="3538538"/>
          <a:ext cx="54022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8" name="Equation" r:id="rId34" imgW="2578100" imgH="254000" progId="Equation.DSMT4">
                  <p:embed/>
                </p:oleObj>
              </mc:Choice>
              <mc:Fallback>
                <p:oleObj name="Equation" r:id="rId34" imgW="25781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3538538"/>
                        <a:ext cx="5402263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2">
            <a:extLst>
              <a:ext uri="{FF2B5EF4-FFF2-40B4-BE49-F238E27FC236}">
                <a16:creationId xmlns:a16="http://schemas.microsoft.com/office/drawing/2014/main" id="{46FA25BF-B26A-4B88-ACD1-300C6D9F77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125" y="2632075"/>
          <a:ext cx="16033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9" name="Equation" r:id="rId36" imgW="837836" imgH="253890" progId="Equation.DSMT4">
                  <p:embed/>
                </p:oleObj>
              </mc:Choice>
              <mc:Fallback>
                <p:oleObj name="Equation" r:id="rId36" imgW="837836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2632075"/>
                        <a:ext cx="16033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2">
            <a:extLst>
              <a:ext uri="{FF2B5EF4-FFF2-40B4-BE49-F238E27FC236}">
                <a16:creationId xmlns:a16="http://schemas.microsoft.com/office/drawing/2014/main" id="{B5984A3D-D12D-46ED-ABC6-DAB58C5940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4346575"/>
          <a:ext cx="47561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0" name="Equation" r:id="rId38" imgW="2578100" imgH="254000" progId="Equation.DSMT4">
                  <p:embed/>
                </p:oleObj>
              </mc:Choice>
              <mc:Fallback>
                <p:oleObj name="Equation" r:id="rId38" imgW="25781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346575"/>
                        <a:ext cx="47561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2">
            <a:extLst>
              <a:ext uri="{FF2B5EF4-FFF2-40B4-BE49-F238E27FC236}">
                <a16:creationId xmlns:a16="http://schemas.microsoft.com/office/drawing/2014/main" id="{7C30239C-2D71-486C-BD5D-779F962321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4938" y="4930775"/>
          <a:ext cx="19923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name="Equation" r:id="rId40" imgW="1079500" imgH="279400" progId="Equation.DSMT4">
                  <p:embed/>
                </p:oleObj>
              </mc:Choice>
              <mc:Fallback>
                <p:oleObj name="Equation" r:id="rId40" imgW="10795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8" y="4930775"/>
                        <a:ext cx="1992312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2">
            <a:extLst>
              <a:ext uri="{FF2B5EF4-FFF2-40B4-BE49-F238E27FC236}">
                <a16:creationId xmlns:a16="http://schemas.microsoft.com/office/drawing/2014/main" id="{A53FDB10-A61A-46E3-A5FA-3DDAA10160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03438" y="4989513"/>
          <a:ext cx="9112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2" name="Equation" r:id="rId42" imgW="494870" imgH="253780" progId="Equation.DSMT4">
                  <p:embed/>
                </p:oleObj>
              </mc:Choice>
              <mc:Fallback>
                <p:oleObj name="Equation" r:id="rId42" imgW="494870" imgH="2537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4989513"/>
                        <a:ext cx="9112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4" name="Object 2">
            <a:extLst>
              <a:ext uri="{FF2B5EF4-FFF2-40B4-BE49-F238E27FC236}">
                <a16:creationId xmlns:a16="http://schemas.microsoft.com/office/drawing/2014/main" id="{0E3350E5-1CC2-4733-B38C-21A75686AD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41638" y="4984750"/>
          <a:ext cx="10763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3" name="Equation" r:id="rId44" imgW="583947" imgH="253890" progId="Equation.DSMT4">
                  <p:embed/>
                </p:oleObj>
              </mc:Choice>
              <mc:Fallback>
                <p:oleObj name="Equation" r:id="rId44" imgW="583947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4984750"/>
                        <a:ext cx="10763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5" name="Object 2">
            <a:extLst>
              <a:ext uri="{FF2B5EF4-FFF2-40B4-BE49-F238E27FC236}">
                <a16:creationId xmlns:a16="http://schemas.microsoft.com/office/drawing/2014/main" id="{6DF2551B-0357-4742-A507-FAA90CF7E7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79863" y="4964113"/>
          <a:ext cx="12398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4" name="Equation" r:id="rId46" imgW="672808" imgH="253890" progId="Equation.DSMT4">
                  <p:embed/>
                </p:oleObj>
              </mc:Choice>
              <mc:Fallback>
                <p:oleObj name="Equation" r:id="rId46" imgW="672808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63" y="4964113"/>
                        <a:ext cx="1239837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6" name="Object 2">
            <a:extLst>
              <a:ext uri="{FF2B5EF4-FFF2-40B4-BE49-F238E27FC236}">
                <a16:creationId xmlns:a16="http://schemas.microsoft.com/office/drawing/2014/main" id="{98278408-C042-4462-B33C-28AA2E9123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0650" y="5011738"/>
          <a:ext cx="63182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5" name="Equation" r:id="rId48" imgW="342751" imgH="190417" progId="Equation.DSMT4">
                  <p:embed/>
                </p:oleObj>
              </mc:Choice>
              <mc:Fallback>
                <p:oleObj name="Equation" r:id="rId48" imgW="342751" imgH="19041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5011738"/>
                        <a:ext cx="631825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7" name="Object 2">
            <a:extLst>
              <a:ext uri="{FF2B5EF4-FFF2-40B4-BE49-F238E27FC236}">
                <a16:creationId xmlns:a16="http://schemas.microsoft.com/office/drawing/2014/main" id="{9ACAAEA4-E093-4404-970A-CB06293980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2863" y="5010150"/>
          <a:ext cx="8413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6" name="Equation" r:id="rId50" imgW="457200" imgH="190500" progId="Equation.DSMT4">
                  <p:embed/>
                </p:oleObj>
              </mc:Choice>
              <mc:Fallback>
                <p:oleObj name="Equation" r:id="rId50" imgW="457200" imgH="1905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5010150"/>
                        <a:ext cx="8413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8" name="Object 2">
            <a:extLst>
              <a:ext uri="{FF2B5EF4-FFF2-40B4-BE49-F238E27FC236}">
                <a16:creationId xmlns:a16="http://schemas.microsoft.com/office/drawing/2014/main" id="{418240C4-277C-4099-86C3-11ECD30AB8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84488" y="2622550"/>
          <a:ext cx="9461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7" name="Equation" r:id="rId52" imgW="494870" imgH="253780" progId="Equation.DSMT4">
                  <p:embed/>
                </p:oleObj>
              </mc:Choice>
              <mc:Fallback>
                <p:oleObj name="Equation" r:id="rId52" imgW="494870" imgH="2537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2622550"/>
                        <a:ext cx="9461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9" name="Object 5">
            <a:extLst>
              <a:ext uri="{FF2B5EF4-FFF2-40B4-BE49-F238E27FC236}">
                <a16:creationId xmlns:a16="http://schemas.microsoft.com/office/drawing/2014/main" id="{1F880315-FDE0-431F-BB57-E974186D9C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3575" y="4265613"/>
          <a:ext cx="15906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8" name="Equation" r:id="rId54" imgW="863225" imgH="215806" progId="Equation.DSMT4">
                  <p:embed/>
                </p:oleObj>
              </mc:Choice>
              <mc:Fallback>
                <p:oleObj name="Equation" r:id="rId54" imgW="863225" imgH="21580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4265613"/>
                        <a:ext cx="15906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0" name="Object 5">
            <a:extLst>
              <a:ext uri="{FF2B5EF4-FFF2-40B4-BE49-F238E27FC236}">
                <a16:creationId xmlns:a16="http://schemas.microsoft.com/office/drawing/2014/main" id="{ACE13071-A34E-4E06-8082-7E8BB64BFD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05638" y="4686300"/>
          <a:ext cx="14366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9" name="Equation" r:id="rId55" imgW="685800" imgH="190500" progId="Equation.DSMT4">
                  <p:embed/>
                </p:oleObj>
              </mc:Choice>
              <mc:Fallback>
                <p:oleObj name="Equation" r:id="rId55" imgW="685800" imgH="1905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5638" y="4686300"/>
                        <a:ext cx="1436687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1" name="Object 3">
            <a:extLst>
              <a:ext uri="{FF2B5EF4-FFF2-40B4-BE49-F238E27FC236}">
                <a16:creationId xmlns:a16="http://schemas.microsoft.com/office/drawing/2014/main" id="{B1993F04-CBB1-4A17-BB88-40F9D27613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23088" y="5167313"/>
          <a:ext cx="14128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0" name="Equation" r:id="rId56" imgW="787058" imgH="253890" progId="Equation.DSMT4">
                  <p:embed/>
                </p:oleObj>
              </mc:Choice>
              <mc:Fallback>
                <p:oleObj name="Equation" r:id="rId56" imgW="787058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3088" y="5167313"/>
                        <a:ext cx="141287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" name="Object 2">
            <a:extLst>
              <a:ext uri="{FF2B5EF4-FFF2-40B4-BE49-F238E27FC236}">
                <a16:creationId xmlns:a16="http://schemas.microsoft.com/office/drawing/2014/main" id="{BF128C04-57CC-4E34-B64C-A3D4B10484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43225" y="4981575"/>
          <a:ext cx="9461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1" name="Equation" r:id="rId58" imgW="494870" imgH="253780" progId="Equation.DSMT4">
                  <p:embed/>
                </p:oleObj>
              </mc:Choice>
              <mc:Fallback>
                <p:oleObj name="Equation" r:id="rId58" imgW="494870" imgH="2537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4981575"/>
                        <a:ext cx="9461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1" name="Text Box 5">
            <a:extLst>
              <a:ext uri="{FF2B5EF4-FFF2-40B4-BE49-F238E27FC236}">
                <a16:creationId xmlns:a16="http://schemas.microsoft.com/office/drawing/2014/main" id="{665F6739-478C-4176-9FB2-79432DC4E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© Copyright all rights reserved to Homework depot: </a:t>
            </a:r>
            <a:r>
              <a:rPr lang="en-US" altLang="en-US" sz="1000">
                <a:solidFill>
                  <a:srgbClr val="FF0000"/>
                </a:solidFill>
              </a:rPr>
              <a:t>www.BCMath.ca</a:t>
            </a:r>
          </a:p>
        </p:txBody>
      </p:sp>
      <p:graphicFrame>
        <p:nvGraphicFramePr>
          <p:cNvPr id="36" name="Object 2">
            <a:extLst>
              <a:ext uri="{FF2B5EF4-FFF2-40B4-BE49-F238E27FC236}">
                <a16:creationId xmlns:a16="http://schemas.microsoft.com/office/drawing/2014/main" id="{641BF97A-265E-40D0-8E30-B308A41025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6100" y="4933950"/>
          <a:ext cx="157003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2" name="Equation" r:id="rId59" imgW="850531" imgH="253890" progId="Equation.DSMT4">
                  <p:embed/>
                </p:oleObj>
              </mc:Choice>
              <mc:Fallback>
                <p:oleObj name="Equation" r:id="rId59" imgW="850531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4933950"/>
                        <a:ext cx="1570038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06042 0.0002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022E-16 L -0.06042 -0.00231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1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" grpId="0" build="p"/>
      <p:bldP spid="31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743BB-793B-4736-AF78-3F8C6F799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3" y="125413"/>
            <a:ext cx="8731250" cy="520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Proof: Difference In Angle Properties Sin(A-b)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D9D86CF-AE9D-45FF-A001-5A645297447E}"/>
              </a:ext>
            </a:extLst>
          </p:cNvPr>
          <p:cNvSpPr/>
          <p:nvPr/>
        </p:nvSpPr>
        <p:spPr>
          <a:xfrm>
            <a:off x="431800" y="862013"/>
            <a:ext cx="3657600" cy="138906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5CC999-AB7E-40C6-93C6-FAB06158FE31}"/>
              </a:ext>
            </a:extLst>
          </p:cNvPr>
          <p:cNvCxnSpPr>
            <a:stCxn id="4" idx="0"/>
          </p:cNvCxnSpPr>
          <p:nvPr/>
        </p:nvCxnSpPr>
        <p:spPr>
          <a:xfrm flipH="1">
            <a:off x="2519363" y="862013"/>
            <a:ext cx="1570037" cy="13811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509" name="Object 6">
            <a:extLst>
              <a:ext uri="{FF2B5EF4-FFF2-40B4-BE49-F238E27FC236}">
                <a16:creationId xmlns:a16="http://schemas.microsoft.com/office/drawing/2014/main" id="{08A759D9-782E-49F3-A196-972C731957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5538" y="1144588"/>
          <a:ext cx="376237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3" name="Equation" r:id="rId4" imgW="253780" imgH="164957" progId="Equation.DSMT4">
                  <p:embed/>
                </p:oleObj>
              </mc:Choice>
              <mc:Fallback>
                <p:oleObj name="Equation" r:id="rId4" imgW="253780" imgH="164957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1144588"/>
                        <a:ext cx="376237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7">
            <a:extLst>
              <a:ext uri="{FF2B5EF4-FFF2-40B4-BE49-F238E27FC236}">
                <a16:creationId xmlns:a16="http://schemas.microsoft.com/office/drawing/2014/main" id="{8D05F5CD-4889-4818-B27A-D4D8C72B51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5388" y="1452563"/>
          <a:ext cx="614362" cy="16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4" name="Equation" r:id="rId6" imgW="596641" imgH="165028" progId="Equation.DSMT4">
                  <p:embed/>
                </p:oleObj>
              </mc:Choice>
              <mc:Fallback>
                <p:oleObj name="Equation" r:id="rId6" imgW="596641" imgH="16502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8" y="1452563"/>
                        <a:ext cx="614362" cy="16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8">
            <a:extLst>
              <a:ext uri="{FF2B5EF4-FFF2-40B4-BE49-F238E27FC236}">
                <a16:creationId xmlns:a16="http://schemas.microsoft.com/office/drawing/2014/main" id="{455FA3BF-A7A6-4F30-9FB2-958D9DC96E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8900" y="503238"/>
          <a:ext cx="3587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503238"/>
                        <a:ext cx="358775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9">
            <a:extLst>
              <a:ext uri="{FF2B5EF4-FFF2-40B4-BE49-F238E27FC236}">
                <a16:creationId xmlns:a16="http://schemas.microsoft.com/office/drawing/2014/main" id="{02EB125C-A794-4BDC-B370-21D8859369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138" y="2143125"/>
          <a:ext cx="3873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Equation" r:id="rId10" imgW="164885" imgH="164885" progId="Equation.DSMT4">
                  <p:embed/>
                </p:oleObj>
              </mc:Choice>
              <mc:Fallback>
                <p:oleObj name="Equation" r:id="rId10" imgW="164885" imgH="164885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8" y="2143125"/>
                        <a:ext cx="387350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10">
            <a:extLst>
              <a:ext uri="{FF2B5EF4-FFF2-40B4-BE49-F238E27FC236}">
                <a16:creationId xmlns:a16="http://schemas.microsoft.com/office/drawing/2014/main" id="{FA97D94C-390E-4E36-87BC-0BBADD20BA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9975" y="2195513"/>
          <a:ext cx="357188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Equation" r:id="rId12" imgW="152268" imgH="164957" progId="Equation.DSMT4">
                  <p:embed/>
                </p:oleObj>
              </mc:Choice>
              <mc:Fallback>
                <p:oleObj name="Equation" r:id="rId12" imgW="152268" imgH="164957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195513"/>
                        <a:ext cx="357188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4" name="Object 11">
            <a:extLst>
              <a:ext uri="{FF2B5EF4-FFF2-40B4-BE49-F238E27FC236}">
                <a16:creationId xmlns:a16="http://schemas.microsoft.com/office/drawing/2014/main" id="{05DCBBD6-BE13-498A-B1A6-528E5511CD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7013" y="2143125"/>
          <a:ext cx="38735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8" name="Equation" r:id="rId14" imgW="164885" imgH="164885" progId="Equation.DSMT4">
                  <p:embed/>
                </p:oleObj>
              </mc:Choice>
              <mc:Fallback>
                <p:oleObj name="Equation" r:id="rId14" imgW="164885" imgH="164885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3" y="2143125"/>
                        <a:ext cx="387350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rc 12">
            <a:extLst>
              <a:ext uri="{FF2B5EF4-FFF2-40B4-BE49-F238E27FC236}">
                <a16:creationId xmlns:a16="http://schemas.microsoft.com/office/drawing/2014/main" id="{501CAF04-7AB5-47DA-9A7B-1DFF26F0600F}"/>
              </a:ext>
            </a:extLst>
          </p:cNvPr>
          <p:cNvSpPr/>
          <p:nvPr/>
        </p:nvSpPr>
        <p:spPr>
          <a:xfrm>
            <a:off x="3443288" y="654050"/>
            <a:ext cx="598487" cy="558800"/>
          </a:xfrm>
          <a:prstGeom prst="arc">
            <a:avLst>
              <a:gd name="adj1" fmla="val 6350950"/>
              <a:gd name="adj2" fmla="val 894267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graphicFrame>
        <p:nvGraphicFramePr>
          <p:cNvPr id="21516" name="Object 14">
            <a:extLst>
              <a:ext uri="{FF2B5EF4-FFF2-40B4-BE49-F238E27FC236}">
                <a16:creationId xmlns:a16="http://schemas.microsoft.com/office/drawing/2014/main" id="{C0448A06-3C0F-4A68-B715-933C1B6726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27163" y="2228850"/>
          <a:ext cx="3778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9" name="Equation" r:id="rId16" imgW="152334" imgH="139639" progId="Equation.DSMT4">
                  <p:embed/>
                </p:oleObj>
              </mc:Choice>
              <mc:Fallback>
                <p:oleObj name="Equation" r:id="rId16" imgW="152334" imgH="13963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2228850"/>
                        <a:ext cx="37782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7" name="Object 15">
            <a:extLst>
              <a:ext uri="{FF2B5EF4-FFF2-40B4-BE49-F238E27FC236}">
                <a16:creationId xmlns:a16="http://schemas.microsoft.com/office/drawing/2014/main" id="{36651805-E49D-4E1A-8FEE-18C127FC96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8338" y="2214563"/>
          <a:ext cx="314325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0" name="Equation" r:id="rId18" imgW="126725" imgH="126725" progId="Equation.DSMT4">
                  <p:embed/>
                </p:oleObj>
              </mc:Choice>
              <mc:Fallback>
                <p:oleObj name="Equation" r:id="rId18" imgW="126725" imgH="126725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2214563"/>
                        <a:ext cx="314325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8" name="Object 16">
            <a:extLst>
              <a:ext uri="{FF2B5EF4-FFF2-40B4-BE49-F238E27FC236}">
                <a16:creationId xmlns:a16="http://schemas.microsoft.com/office/drawing/2014/main" id="{789570BF-0F47-474D-9694-401624964F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89400" y="1338263"/>
          <a:ext cx="314325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1" name="Equation" r:id="rId20" imgW="126835" imgH="139518" progId="Equation.DSMT4">
                  <p:embed/>
                </p:oleObj>
              </mc:Choice>
              <mc:Fallback>
                <p:oleObj name="Equation" r:id="rId20" imgW="126835" imgH="139518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1338263"/>
                        <a:ext cx="314325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9" name="Object 17">
            <a:extLst>
              <a:ext uri="{FF2B5EF4-FFF2-40B4-BE49-F238E27FC236}">
                <a16:creationId xmlns:a16="http://schemas.microsoft.com/office/drawing/2014/main" id="{E2E7FEC2-D1D8-4764-A00C-86574A8FA4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50963" y="1355725"/>
          <a:ext cx="34607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2" name="Equation" r:id="rId22" imgW="139579" imgH="164957" progId="Equation.DSMT4">
                  <p:embed/>
                </p:oleObj>
              </mc:Choice>
              <mc:Fallback>
                <p:oleObj name="Equation" r:id="rId22" imgW="139579" imgH="164957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1355725"/>
                        <a:ext cx="34607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0" name="Object 16">
            <a:extLst>
              <a:ext uri="{FF2B5EF4-FFF2-40B4-BE49-F238E27FC236}">
                <a16:creationId xmlns:a16="http://schemas.microsoft.com/office/drawing/2014/main" id="{522B7561-8098-4DE8-9EAB-01E196DC97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2738" y="1690688"/>
          <a:ext cx="2508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3" name="Equation" r:id="rId24" imgW="114201" imgH="139579" progId="Equation.DSMT4">
                  <p:embed/>
                </p:oleObj>
              </mc:Choice>
              <mc:Fallback>
                <p:oleObj name="Equation" r:id="rId24" imgW="114201" imgH="13957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1690688"/>
                        <a:ext cx="2508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: Shape 2">
            <a:extLst>
              <a:ext uri="{FF2B5EF4-FFF2-40B4-BE49-F238E27FC236}">
                <a16:creationId xmlns:a16="http://schemas.microsoft.com/office/drawing/2014/main" id="{C5B42223-07A0-4351-B485-2A02CC72E6D4}"/>
              </a:ext>
            </a:extLst>
          </p:cNvPr>
          <p:cNvSpPr/>
          <p:nvPr/>
        </p:nvSpPr>
        <p:spPr>
          <a:xfrm>
            <a:off x="3155950" y="1165225"/>
            <a:ext cx="400050" cy="352425"/>
          </a:xfrm>
          <a:custGeom>
            <a:avLst/>
            <a:gdLst>
              <a:gd name="connsiteX0" fmla="*/ 0 w 399627"/>
              <a:gd name="connsiteY0" fmla="*/ 352214 h 352214"/>
              <a:gd name="connsiteX1" fmla="*/ 169334 w 399627"/>
              <a:gd name="connsiteY1" fmla="*/ 196427 h 352214"/>
              <a:gd name="connsiteX2" fmla="*/ 399627 w 399627"/>
              <a:gd name="connsiteY2" fmla="*/ 0 h 352214"/>
              <a:gd name="connsiteX3" fmla="*/ 399627 w 399627"/>
              <a:gd name="connsiteY3" fmla="*/ 0 h 352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9627" h="352214">
                <a:moveTo>
                  <a:pt x="0" y="352214"/>
                </a:moveTo>
                <a:cubicBezTo>
                  <a:pt x="51365" y="303671"/>
                  <a:pt x="102730" y="255129"/>
                  <a:pt x="169334" y="196427"/>
                </a:cubicBezTo>
                <a:cubicBezTo>
                  <a:pt x="235938" y="137725"/>
                  <a:pt x="399627" y="0"/>
                  <a:pt x="399627" y="0"/>
                </a:cubicBezTo>
                <a:lnTo>
                  <a:pt x="399627" y="0"/>
                </a:ln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306A63-0A52-45AC-A9B4-EE705963C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8" y="2979738"/>
            <a:ext cx="383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1. List out all the ratios for sin/cos</a:t>
            </a:r>
          </a:p>
        </p:txBody>
      </p:sp>
      <p:graphicFrame>
        <p:nvGraphicFramePr>
          <p:cNvPr id="42" name="Object 19">
            <a:extLst>
              <a:ext uri="{FF2B5EF4-FFF2-40B4-BE49-F238E27FC236}">
                <a16:creationId xmlns:a16="http://schemas.microsoft.com/office/drawing/2014/main" id="{3BE19272-EADF-4856-8272-229C79502A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8" y="3289300"/>
          <a:ext cx="1471612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4" name="Equation" r:id="rId26" imgW="838200" imgH="419100" progId="Equation.DSMT4">
                  <p:embed/>
                </p:oleObj>
              </mc:Choice>
              <mc:Fallback>
                <p:oleObj name="Equation" r:id="rId26" imgW="838200" imgH="4191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3289300"/>
                        <a:ext cx="1471612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4">
            <a:extLst>
              <a:ext uri="{FF2B5EF4-FFF2-40B4-BE49-F238E27FC236}">
                <a16:creationId xmlns:a16="http://schemas.microsoft.com/office/drawing/2014/main" id="{B6F24360-C64C-4764-9500-A8B8FD54BF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27388" y="3368675"/>
          <a:ext cx="10033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5" name="Equation" r:id="rId28" imgW="571252" imgH="253890" progId="Equation.DSMT4">
                  <p:embed/>
                </p:oleObj>
              </mc:Choice>
              <mc:Fallback>
                <p:oleObj name="Equation" r:id="rId28" imgW="571252" imgH="25389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388" y="3368675"/>
                        <a:ext cx="10033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9">
            <a:extLst>
              <a:ext uri="{FF2B5EF4-FFF2-40B4-BE49-F238E27FC236}">
                <a16:creationId xmlns:a16="http://schemas.microsoft.com/office/drawing/2014/main" id="{65258839-DC31-42E3-891C-05A69A8D08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01838" y="3273425"/>
          <a:ext cx="11144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6" name="Equation" r:id="rId30" imgW="634725" imgH="418918" progId="Equation.DSMT4">
                  <p:embed/>
                </p:oleObj>
              </mc:Choice>
              <mc:Fallback>
                <p:oleObj name="Equation" r:id="rId30" imgW="634725" imgH="418918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3273425"/>
                        <a:ext cx="111442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20">
            <a:extLst>
              <a:ext uri="{FF2B5EF4-FFF2-40B4-BE49-F238E27FC236}">
                <a16:creationId xmlns:a16="http://schemas.microsoft.com/office/drawing/2014/main" id="{3FE25FA1-DD1B-47C2-83F3-D0629D595A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288" y="4237038"/>
          <a:ext cx="104775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7" name="Equation" r:id="rId32" imgW="596641" imgH="393529" progId="Equation.DSMT4">
                  <p:embed/>
                </p:oleObj>
              </mc:Choice>
              <mc:Fallback>
                <p:oleObj name="Equation" r:id="rId32" imgW="596641" imgH="39352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237038"/>
                        <a:ext cx="1047750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1">
            <a:extLst>
              <a:ext uri="{FF2B5EF4-FFF2-40B4-BE49-F238E27FC236}">
                <a16:creationId xmlns:a16="http://schemas.microsoft.com/office/drawing/2014/main" id="{CCE192D8-DA92-41B6-920A-1A16BC5E49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1675" y="4222750"/>
          <a:ext cx="1093788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name="Equation" r:id="rId34" imgW="622030" imgH="393529" progId="Equation.DSMT4">
                  <p:embed/>
                </p:oleObj>
              </mc:Choice>
              <mc:Fallback>
                <p:oleObj name="Equation" r:id="rId34" imgW="622030" imgH="39352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675" y="4222750"/>
                        <a:ext cx="1093788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6">
            <a:extLst>
              <a:ext uri="{FF2B5EF4-FFF2-40B4-BE49-F238E27FC236}">
                <a16:creationId xmlns:a16="http://schemas.microsoft.com/office/drawing/2014/main" id="{2B9075BF-222B-4B05-956C-AD11144F73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27388" y="4383088"/>
          <a:ext cx="9128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9" name="Equation" r:id="rId36" imgW="520474" imgH="253890" progId="Equation.DSMT4">
                  <p:embed/>
                </p:oleObj>
              </mc:Choice>
              <mc:Fallback>
                <p:oleObj name="Equation" r:id="rId36" imgW="520474" imgH="25389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388" y="4383088"/>
                        <a:ext cx="9128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66805318-6323-492C-AFB8-A1F3E0CE6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5018088"/>
            <a:ext cx="1735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2. Sin (A – B) </a:t>
            </a:r>
          </a:p>
        </p:txBody>
      </p:sp>
      <p:graphicFrame>
        <p:nvGraphicFramePr>
          <p:cNvPr id="49" name="Object 23">
            <a:extLst>
              <a:ext uri="{FF2B5EF4-FFF2-40B4-BE49-F238E27FC236}">
                <a16:creationId xmlns:a16="http://schemas.microsoft.com/office/drawing/2014/main" id="{B4D52457-B6FD-4573-927C-21A7D83384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19325" y="5018088"/>
          <a:ext cx="9810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0" name="Equation" r:id="rId38" imgW="558558" imgH="253890" progId="Equation.DSMT4">
                  <p:embed/>
                </p:oleObj>
              </mc:Choice>
              <mc:Fallback>
                <p:oleObj name="Equation" r:id="rId38" imgW="558558" imgH="25389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5018088"/>
                        <a:ext cx="9810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30">
            <a:extLst>
              <a:ext uri="{FF2B5EF4-FFF2-40B4-BE49-F238E27FC236}">
                <a16:creationId xmlns:a16="http://schemas.microsoft.com/office/drawing/2014/main" id="{44993331-F4FE-4FCA-9BC2-2F0078D7BB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063" y="5507038"/>
          <a:ext cx="280987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1" name="Equation" r:id="rId40" imgW="1600200" imgH="419100" progId="Equation.DSMT4">
                  <p:embed/>
                </p:oleObj>
              </mc:Choice>
              <mc:Fallback>
                <p:oleObj name="Equation" r:id="rId40" imgW="1600200" imgH="4191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507038"/>
                        <a:ext cx="2809875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D28E6BF9-E493-4EA1-B9E5-C6B0C5158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1019175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3. sin(90 – A)   </a:t>
            </a:r>
          </a:p>
        </p:txBody>
      </p:sp>
      <p:graphicFrame>
        <p:nvGraphicFramePr>
          <p:cNvPr id="52" name="Object 28">
            <a:extLst>
              <a:ext uri="{FF2B5EF4-FFF2-40B4-BE49-F238E27FC236}">
                <a16:creationId xmlns:a16="http://schemas.microsoft.com/office/drawing/2014/main" id="{5E171046-59DD-44DB-B69D-13A45420CD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15088" y="889000"/>
          <a:ext cx="17843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2" name="Equation" r:id="rId42" imgW="1016000" imgH="419100" progId="Equation.DSMT4">
                  <p:embed/>
                </p:oleObj>
              </mc:Choice>
              <mc:Fallback>
                <p:oleObj name="Equation" r:id="rId42" imgW="1016000" imgH="4191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5088" y="889000"/>
                        <a:ext cx="1784350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id="{F8F357BE-3576-4495-83E3-C4299583E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50" y="1863725"/>
            <a:ext cx="3265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</a:rPr>
              <a:t>4. Continue with Sin (A – B) </a:t>
            </a:r>
          </a:p>
        </p:txBody>
      </p:sp>
      <p:graphicFrame>
        <p:nvGraphicFramePr>
          <p:cNvPr id="54" name="Object 30">
            <a:extLst>
              <a:ext uri="{FF2B5EF4-FFF2-40B4-BE49-F238E27FC236}">
                <a16:creationId xmlns:a16="http://schemas.microsoft.com/office/drawing/2014/main" id="{11ECCE37-285E-4D99-B955-CD10677F64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41838" y="2509838"/>
          <a:ext cx="316547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3" name="Equation" r:id="rId44" imgW="1803400" imgH="419100" progId="Equation.DSMT4">
                  <p:embed/>
                </p:oleObj>
              </mc:Choice>
              <mc:Fallback>
                <p:oleObj name="Equation" r:id="rId44" imgW="1803400" imgH="4191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2509838"/>
                        <a:ext cx="3165475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0">
            <a:extLst>
              <a:ext uri="{FF2B5EF4-FFF2-40B4-BE49-F238E27FC236}">
                <a16:creationId xmlns:a16="http://schemas.microsoft.com/office/drawing/2014/main" id="{2D4EF000-4ECA-447E-9505-3B59695603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9600" y="3240088"/>
          <a:ext cx="2452688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4" name="Equation" r:id="rId46" imgW="1397000" imgH="457200" progId="Equation.DSMT4">
                  <p:embed/>
                </p:oleObj>
              </mc:Choice>
              <mc:Fallback>
                <p:oleObj name="Equation" r:id="rId46" imgW="1397000" imgH="4572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3240088"/>
                        <a:ext cx="2452688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30">
            <a:extLst>
              <a:ext uri="{FF2B5EF4-FFF2-40B4-BE49-F238E27FC236}">
                <a16:creationId xmlns:a16="http://schemas.microsoft.com/office/drawing/2014/main" id="{6C55390E-54D9-49B5-B47A-E92C783341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91113" y="4060825"/>
          <a:ext cx="296545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5" name="Equation" r:id="rId48" imgW="1689100" imgH="457200" progId="Equation.DSMT4">
                  <p:embed/>
                </p:oleObj>
              </mc:Choice>
              <mc:Fallback>
                <p:oleObj name="Equation" r:id="rId48" imgW="1689100" imgH="4572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113" y="4060825"/>
                        <a:ext cx="296545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30">
            <a:extLst>
              <a:ext uri="{FF2B5EF4-FFF2-40B4-BE49-F238E27FC236}">
                <a16:creationId xmlns:a16="http://schemas.microsoft.com/office/drawing/2014/main" id="{C7609573-70A5-4759-9CC0-3C7BA870E8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4600" y="4903788"/>
          <a:ext cx="2719388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6" name="Equation" r:id="rId50" imgW="1549400" imgH="457200" progId="Equation.DSMT4">
                  <p:embed/>
                </p:oleObj>
              </mc:Choice>
              <mc:Fallback>
                <p:oleObj name="Equation" r:id="rId50" imgW="1549400" imgH="4572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600" y="4903788"/>
                        <a:ext cx="2719388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30">
            <a:extLst>
              <a:ext uri="{FF2B5EF4-FFF2-40B4-BE49-F238E27FC236}">
                <a16:creationId xmlns:a16="http://schemas.microsoft.com/office/drawing/2014/main" id="{CAC42837-DEC7-4425-B791-75F5B38464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25863" y="5826125"/>
          <a:ext cx="22066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7" name="Equation" r:id="rId52" imgW="1256755" imgH="253890" progId="Equation.DSMT4">
                  <p:embed/>
                </p:oleObj>
              </mc:Choice>
              <mc:Fallback>
                <p:oleObj name="Equation" r:id="rId52" imgW="1256755" imgH="25389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5863" y="5826125"/>
                        <a:ext cx="22066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30">
            <a:extLst>
              <a:ext uri="{FF2B5EF4-FFF2-40B4-BE49-F238E27FC236}">
                <a16:creationId xmlns:a16="http://schemas.microsoft.com/office/drawing/2014/main" id="{235893AA-0BD5-41B2-B732-C771E8512B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8038" y="5872163"/>
          <a:ext cx="64611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8" name="Equation" r:id="rId54" imgW="368140" imgH="177723" progId="Equation.DSMT4">
                  <p:embed/>
                </p:oleObj>
              </mc:Choice>
              <mc:Fallback>
                <p:oleObj name="Equation" r:id="rId54" imgW="368140" imgH="177723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8038" y="5872163"/>
                        <a:ext cx="646112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30">
            <a:extLst>
              <a:ext uri="{FF2B5EF4-FFF2-40B4-BE49-F238E27FC236}">
                <a16:creationId xmlns:a16="http://schemas.microsoft.com/office/drawing/2014/main" id="{8B88FCA6-271A-4DF3-B332-8511C99686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34150" y="5938838"/>
          <a:ext cx="22225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9" name="Equation" r:id="rId56" imgW="126780" imgH="101424" progId="Equation.DSMT4">
                  <p:embed/>
                </p:oleObj>
              </mc:Choice>
              <mc:Fallback>
                <p:oleObj name="Equation" r:id="rId56" imgW="126780" imgH="101424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5938838"/>
                        <a:ext cx="22225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30">
            <a:extLst>
              <a:ext uri="{FF2B5EF4-FFF2-40B4-BE49-F238E27FC236}">
                <a16:creationId xmlns:a16="http://schemas.microsoft.com/office/drawing/2014/main" id="{9E15A214-926F-46C3-AD0B-771B43FC4B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4975" y="5857875"/>
          <a:ext cx="62388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0" name="Equation" r:id="rId58" imgW="355138" imgH="177569" progId="Equation.DSMT4">
                  <p:embed/>
                </p:oleObj>
              </mc:Choice>
              <mc:Fallback>
                <p:oleObj name="Equation" r:id="rId58" imgW="355138" imgH="177569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5857875"/>
                        <a:ext cx="62388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30">
            <a:extLst>
              <a:ext uri="{FF2B5EF4-FFF2-40B4-BE49-F238E27FC236}">
                <a16:creationId xmlns:a16="http://schemas.microsoft.com/office/drawing/2014/main" id="{7F769E71-8BC4-4611-B1D8-ED5F0B9C69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08863" y="5857875"/>
          <a:ext cx="647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1" name="Equation" r:id="rId60" imgW="368140" imgH="177723" progId="Equation.DSMT4">
                  <p:embed/>
                </p:oleObj>
              </mc:Choice>
              <mc:Fallback>
                <p:oleObj name="Equation" r:id="rId60" imgW="368140" imgH="177723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8863" y="5857875"/>
                        <a:ext cx="6477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8" grpId="0"/>
      <p:bldP spid="51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270D1BA6-8328-47B1-9BE8-9A2B3D25481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5913" y="457200"/>
            <a:ext cx="8229600" cy="2065338"/>
          </a:xfrm>
        </p:spPr>
        <p:txBody>
          <a:bodyPr/>
          <a:lstStyle/>
          <a:p>
            <a:pPr eaLnBrk="1" hangingPunct="1"/>
            <a:r>
              <a:rPr lang="en-CA" altLang="en-US"/>
              <a:t>The sum and difference identities can be used to find the exact value when you sine/cosine angles that are sums or differences of special angles</a:t>
            </a:r>
          </a:p>
          <a:p>
            <a:pPr eaLnBrk="1" hangingPunct="1"/>
            <a:r>
              <a:rPr lang="en-CA" altLang="en-US"/>
              <a:t>It can only work with angles that are sums or differences of special angles: 30, 60, 90 and 45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BCA57B8-95A2-4B14-851B-5CEA90FA3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50" y="2387600"/>
            <a:ext cx="8118475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Ex: Find Exact value without a calculator: </a:t>
            </a: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42BE69D0-DFEF-4670-BBFF-C763A1E6BC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188" y="3074988"/>
          <a:ext cx="110648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4" imgW="457200" imgH="241300" progId="Equation.DSMT4">
                  <p:embed/>
                </p:oleObj>
              </mc:Choice>
              <mc:Fallback>
                <p:oleObj name="Equation" r:id="rId4" imgW="4572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3074988"/>
                        <a:ext cx="1106487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5EBDAAF-8EF8-4255-983B-72631DE091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36750" y="3122613"/>
          <a:ext cx="19415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6" imgW="1129810" imgH="355446" progId="Equation.DSMT4">
                  <p:embed/>
                </p:oleObj>
              </mc:Choice>
              <mc:Fallback>
                <p:oleObj name="Equation" r:id="rId6" imgW="1129810" imgH="3554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3122613"/>
                        <a:ext cx="19415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416D70F7-2172-43CF-AC71-8D269BBFC4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9225" y="3090863"/>
          <a:ext cx="44989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4" name="Equation" r:id="rId8" imgW="2184400" imgH="241300" progId="Equation.DSMT4">
                  <p:embed/>
                </p:oleObj>
              </mc:Choice>
              <mc:Fallback>
                <p:oleObj name="Equation" r:id="rId8" imgW="21844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9225" y="3090863"/>
                        <a:ext cx="44989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CCE2CCA1-640D-4D83-90A2-F4DBAF526C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19575" y="3611563"/>
          <a:ext cx="95885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Equation" r:id="rId10" imgW="558558" imgH="533169" progId="Equation.DSMT4">
                  <p:embed/>
                </p:oleObj>
              </mc:Choice>
              <mc:Fallback>
                <p:oleObj name="Equation" r:id="rId10" imgW="558558" imgH="53316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9575" y="3611563"/>
                        <a:ext cx="95885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5BCC59F1-4590-4FF6-8CD1-07401920C1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84763" y="3621088"/>
          <a:ext cx="7635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6" name="Equation" r:id="rId12" imgW="444307" imgH="482391" progId="Equation.DSMT4">
                  <p:embed/>
                </p:oleObj>
              </mc:Choice>
              <mc:Fallback>
                <p:oleObj name="Equation" r:id="rId12" imgW="444307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3621088"/>
                        <a:ext cx="76358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>
            <a:extLst>
              <a:ext uri="{FF2B5EF4-FFF2-40B4-BE49-F238E27FC236}">
                <a16:creationId xmlns:a16="http://schemas.microsoft.com/office/drawing/2014/main" id="{4FF64982-4B88-40A5-815C-30E896FC1E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9650" y="3640138"/>
          <a:ext cx="8953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Equation" r:id="rId14" imgW="520474" imgH="469696" progId="Equation.DSMT4">
                  <p:embed/>
                </p:oleObj>
              </mc:Choice>
              <mc:Fallback>
                <p:oleObj name="Equation" r:id="rId14" imgW="520474" imgH="46969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3640138"/>
                        <a:ext cx="895350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ECA220E3-EDA3-494B-9175-815BC5CAE1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0550" y="3648075"/>
          <a:ext cx="7635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16" imgW="444307" imgH="482391" progId="Equation.DSMT4">
                  <p:embed/>
                </p:oleObj>
              </mc:Choice>
              <mc:Fallback>
                <p:oleObj name="Equation" r:id="rId16" imgW="444307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3648075"/>
                        <a:ext cx="7635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>
            <a:extLst>
              <a:ext uri="{FF2B5EF4-FFF2-40B4-BE49-F238E27FC236}">
                <a16:creationId xmlns:a16="http://schemas.microsoft.com/office/drawing/2014/main" id="{3E00A20C-B6DF-445D-A626-26D276673F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17988" y="4518025"/>
          <a:ext cx="6985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Equation" r:id="rId17" imgW="406224" imgH="457002" progId="Equation.DSMT4">
                  <p:embed/>
                </p:oleObj>
              </mc:Choice>
              <mc:Fallback>
                <p:oleObj name="Equation" r:id="rId17" imgW="406224" imgH="45700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988" y="4518025"/>
                        <a:ext cx="6985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>
            <a:extLst>
              <a:ext uri="{FF2B5EF4-FFF2-40B4-BE49-F238E27FC236}">
                <a16:creationId xmlns:a16="http://schemas.microsoft.com/office/drawing/2014/main" id="{5E20B798-9731-4667-BC5E-A514021B85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06975" y="4513263"/>
          <a:ext cx="76358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Equation" r:id="rId19" imgW="444307" imgH="457002" progId="Equation.DSMT4">
                  <p:embed/>
                </p:oleObj>
              </mc:Choice>
              <mc:Fallback>
                <p:oleObj name="Equation" r:id="rId19" imgW="444307" imgH="45700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4513263"/>
                        <a:ext cx="763588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>
            <a:extLst>
              <a:ext uri="{FF2B5EF4-FFF2-40B4-BE49-F238E27FC236}">
                <a16:creationId xmlns:a16="http://schemas.microsoft.com/office/drawing/2014/main" id="{7FFAF88F-1C40-4339-8D8B-5437D3AF72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78513" y="4508500"/>
          <a:ext cx="13081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Equation" r:id="rId21" imgW="762000" imgH="457200" progId="Equation.DSMT4">
                  <p:embed/>
                </p:oleObj>
              </mc:Choice>
              <mc:Fallback>
                <p:oleObj name="Equation" r:id="rId21" imgW="7620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4508500"/>
                        <a:ext cx="13081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hlinkClick r:id="rId23" action="ppaction://hlinkfile"/>
            <a:extLst>
              <a:ext uri="{FF2B5EF4-FFF2-40B4-BE49-F238E27FC236}">
                <a16:creationId xmlns:a16="http://schemas.microsoft.com/office/drawing/2014/main" id="{EC6AA77C-037E-43B6-9985-004FA574B931}"/>
              </a:ext>
            </a:extLst>
          </p:cNvPr>
          <p:cNvSpPr txBox="1"/>
          <p:nvPr/>
        </p:nvSpPr>
        <p:spPr>
          <a:xfrm>
            <a:off x="157163" y="3673475"/>
            <a:ext cx="1470025" cy="369888"/>
          </a:xfrm>
          <a:prstGeom prst="rect">
            <a:avLst/>
          </a:prstGeom>
          <a:solidFill>
            <a:schemeClr val="accent6">
              <a:lumMod val="40000"/>
              <a:lumOff val="60000"/>
              <a:alpha val="42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b="1" dirty="0">
                <a:solidFill>
                  <a:srgbClr val="FF0000"/>
                </a:solidFill>
                <a:latin typeface="+mj-lt"/>
              </a:rPr>
              <a:t>sin 60° = ??</a:t>
            </a:r>
          </a:p>
        </p:txBody>
      </p:sp>
      <p:sp>
        <p:nvSpPr>
          <p:cNvPr id="40" name="TextBox 39">
            <a:hlinkClick r:id="rId24"/>
            <a:extLst>
              <a:ext uri="{FF2B5EF4-FFF2-40B4-BE49-F238E27FC236}">
                <a16:creationId xmlns:a16="http://schemas.microsoft.com/office/drawing/2014/main" id="{157644B8-0E05-4793-8B6D-226EE2CD7A8B}"/>
              </a:ext>
            </a:extLst>
          </p:cNvPr>
          <p:cNvSpPr txBox="1"/>
          <p:nvPr/>
        </p:nvSpPr>
        <p:spPr>
          <a:xfrm>
            <a:off x="136525" y="4141788"/>
            <a:ext cx="1495425" cy="368300"/>
          </a:xfrm>
          <a:prstGeom prst="rect">
            <a:avLst/>
          </a:prstGeom>
          <a:solidFill>
            <a:schemeClr val="accent6">
              <a:lumMod val="40000"/>
              <a:lumOff val="60000"/>
              <a:alpha val="42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b="1" dirty="0" err="1">
                <a:solidFill>
                  <a:srgbClr val="FF0000"/>
                </a:solidFill>
                <a:latin typeface="+mj-lt"/>
              </a:rPr>
              <a:t>cos</a:t>
            </a:r>
            <a:r>
              <a:rPr lang="en-CA" b="1" dirty="0">
                <a:solidFill>
                  <a:srgbClr val="FF0000"/>
                </a:solidFill>
                <a:latin typeface="+mj-lt"/>
              </a:rPr>
              <a:t> 45° = ??</a:t>
            </a:r>
          </a:p>
        </p:txBody>
      </p:sp>
      <p:sp>
        <p:nvSpPr>
          <p:cNvPr id="41" name="TextBox 40">
            <a:hlinkClick r:id="rId25"/>
            <a:extLst>
              <a:ext uri="{FF2B5EF4-FFF2-40B4-BE49-F238E27FC236}">
                <a16:creationId xmlns:a16="http://schemas.microsoft.com/office/drawing/2014/main" id="{B8F4B0BE-3CEB-4063-9C06-F12C20AC1BBE}"/>
              </a:ext>
            </a:extLst>
          </p:cNvPr>
          <p:cNvSpPr txBox="1"/>
          <p:nvPr/>
        </p:nvSpPr>
        <p:spPr>
          <a:xfrm>
            <a:off x="1744663" y="3684588"/>
            <a:ext cx="1495425" cy="368300"/>
          </a:xfrm>
          <a:prstGeom prst="rect">
            <a:avLst/>
          </a:prstGeom>
          <a:solidFill>
            <a:schemeClr val="accent6">
              <a:lumMod val="40000"/>
              <a:lumOff val="60000"/>
              <a:alpha val="42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b="1" dirty="0" err="1">
                <a:solidFill>
                  <a:srgbClr val="FF0000"/>
                </a:solidFill>
                <a:latin typeface="+mj-lt"/>
              </a:rPr>
              <a:t>cos</a:t>
            </a:r>
            <a:r>
              <a:rPr lang="en-CA" b="1" dirty="0">
                <a:solidFill>
                  <a:srgbClr val="FF0000"/>
                </a:solidFill>
                <a:latin typeface="+mj-lt"/>
              </a:rPr>
              <a:t> 60° = ??</a:t>
            </a:r>
          </a:p>
        </p:txBody>
      </p:sp>
      <p:sp>
        <p:nvSpPr>
          <p:cNvPr id="42" name="TextBox 41">
            <a:hlinkClick r:id="rId26"/>
            <a:extLst>
              <a:ext uri="{FF2B5EF4-FFF2-40B4-BE49-F238E27FC236}">
                <a16:creationId xmlns:a16="http://schemas.microsoft.com/office/drawing/2014/main" id="{1D2B863B-777E-4D66-B7BC-91668D60EB60}"/>
              </a:ext>
            </a:extLst>
          </p:cNvPr>
          <p:cNvSpPr txBox="1"/>
          <p:nvPr/>
        </p:nvSpPr>
        <p:spPr>
          <a:xfrm>
            <a:off x="1755775" y="4151313"/>
            <a:ext cx="1470025" cy="369887"/>
          </a:xfrm>
          <a:prstGeom prst="rect">
            <a:avLst/>
          </a:prstGeom>
          <a:solidFill>
            <a:schemeClr val="accent6">
              <a:lumMod val="40000"/>
              <a:lumOff val="60000"/>
              <a:alpha val="42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CA" b="1" dirty="0">
                <a:solidFill>
                  <a:srgbClr val="FF0000"/>
                </a:solidFill>
                <a:latin typeface="+mj-lt"/>
              </a:rPr>
              <a:t>sin 45° = ??</a:t>
            </a:r>
          </a:p>
        </p:txBody>
      </p:sp>
      <p:sp>
        <p:nvSpPr>
          <p:cNvPr id="23570" name="Text Box 5">
            <a:extLst>
              <a:ext uri="{FF2B5EF4-FFF2-40B4-BE49-F238E27FC236}">
                <a16:creationId xmlns:a16="http://schemas.microsoft.com/office/drawing/2014/main" id="{06877DF0-07C6-4818-920E-D359F42CB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© Copyright all rights reserved to Homework depot: </a:t>
            </a:r>
            <a:r>
              <a:rPr lang="en-US" altLang="en-US" sz="1000">
                <a:solidFill>
                  <a:srgbClr val="FF0000"/>
                </a:solidFill>
              </a:rPr>
              <a:t>www.BCMath.ca</a:t>
            </a:r>
          </a:p>
        </p:txBody>
      </p:sp>
      <p:sp>
        <p:nvSpPr>
          <p:cNvPr id="19" name="Action Button: Custom 18">
            <a:hlinkClick r:id="rId27" highlightClick="1"/>
            <a:extLst>
              <a:ext uri="{FF2B5EF4-FFF2-40B4-BE49-F238E27FC236}">
                <a16:creationId xmlns:a16="http://schemas.microsoft.com/office/drawing/2014/main" id="{0F5342A1-ED4E-4CC3-820B-D2D8E37359DA}"/>
              </a:ext>
            </a:extLst>
          </p:cNvPr>
          <p:cNvSpPr/>
          <p:nvPr/>
        </p:nvSpPr>
        <p:spPr>
          <a:xfrm>
            <a:off x="173038" y="3673475"/>
            <a:ext cx="1450975" cy="377825"/>
          </a:xfrm>
          <a:prstGeom prst="actionButtonBlank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 animBg="1"/>
      <p:bldP spid="40" grpId="0" animBg="1"/>
      <p:bldP spid="41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734BC-AE3A-4FED-B3C4-E5AC3FC7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18475" cy="560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/>
              <a:t>Practice: Find Exact value without a calculator: </a:t>
            </a:r>
          </a:p>
        </p:txBody>
      </p:sp>
      <p:sp>
        <p:nvSpPr>
          <p:cNvPr id="25603" name="Text Box 5">
            <a:extLst>
              <a:ext uri="{FF2B5EF4-FFF2-40B4-BE49-F238E27FC236}">
                <a16:creationId xmlns:a16="http://schemas.microsoft.com/office/drawing/2014/main" id="{E61842FD-5E5D-45EA-B5C6-6E4540E1D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775" y="6604000"/>
            <a:ext cx="43402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© Copyright all rights reserved to Homework depot: </a:t>
            </a:r>
            <a:r>
              <a:rPr lang="en-US" altLang="en-US" sz="1000">
                <a:solidFill>
                  <a:srgbClr val="FF0000"/>
                </a:solidFill>
              </a:rPr>
              <a:t>www.BCMath.ca</a:t>
            </a:r>
          </a:p>
        </p:txBody>
      </p:sp>
      <p:graphicFrame>
        <p:nvGraphicFramePr>
          <p:cNvPr id="25604" name="Object 2">
            <a:extLst>
              <a:ext uri="{FF2B5EF4-FFF2-40B4-BE49-F238E27FC236}">
                <a16:creationId xmlns:a16="http://schemas.microsoft.com/office/drawing/2014/main" id="{B869F096-D6D1-4CF3-9A0E-71E116B761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963" y="3201988"/>
          <a:ext cx="1436687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6" name="Equation" r:id="rId4" imgW="749160" imgH="253800" progId="Equation.DSMT4">
                  <p:embed/>
                </p:oleObj>
              </mc:Choice>
              <mc:Fallback>
                <p:oleObj name="Equation" r:id="rId4" imgW="74916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3201988"/>
                        <a:ext cx="1436687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0D2986AB-B630-4C9B-9482-6C0A3841E3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5588" y="1001713"/>
          <a:ext cx="18764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7" name="Equation" r:id="rId6" imgW="774364" imgH="266584" progId="Equation.DSMT4">
                  <p:embed/>
                </p:oleObj>
              </mc:Choice>
              <mc:Fallback>
                <p:oleObj name="Equation" r:id="rId6" imgW="774364" imgH="26658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1001713"/>
                        <a:ext cx="187642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5">
            <a:extLst>
              <a:ext uri="{FF2B5EF4-FFF2-40B4-BE49-F238E27FC236}">
                <a16:creationId xmlns:a16="http://schemas.microsoft.com/office/drawing/2014/main" id="{E032244A-5C3B-4815-AFEA-878803DB07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98675" y="1081088"/>
          <a:ext cx="1984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8" name="Equation" r:id="rId8" imgW="1155199" imgH="355446" progId="Equation.DSMT4">
                  <p:embed/>
                </p:oleObj>
              </mc:Choice>
              <mc:Fallback>
                <p:oleObj name="Equation" r:id="rId8" imgW="1155199" imgH="3554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1081088"/>
                        <a:ext cx="19843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5">
            <a:extLst>
              <a:ext uri="{FF2B5EF4-FFF2-40B4-BE49-F238E27FC236}">
                <a16:creationId xmlns:a16="http://schemas.microsoft.com/office/drawing/2014/main" id="{230CA7B5-F0A1-47D2-84C9-35329F293E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4950" y="1031875"/>
          <a:ext cx="44735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9" name="Equation" r:id="rId10" imgW="2171700" imgH="241300" progId="Equation.DSMT4">
                  <p:embed/>
                </p:oleObj>
              </mc:Choice>
              <mc:Fallback>
                <p:oleObj name="Equation" r:id="rId10" imgW="21717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1031875"/>
                        <a:ext cx="44735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5">
            <a:extLst>
              <a:ext uri="{FF2B5EF4-FFF2-40B4-BE49-F238E27FC236}">
                <a16:creationId xmlns:a16="http://schemas.microsoft.com/office/drawing/2014/main" id="{0594C68C-E901-418B-8336-B317EF0A39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2938" y="1892300"/>
          <a:ext cx="70961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0" name="Equation" r:id="rId12" imgW="253670" imgH="177569" progId="Equation.DSMT4">
                  <p:embed/>
                </p:oleObj>
              </mc:Choice>
              <mc:Fallback>
                <p:oleObj name="Equation" r:id="rId12" imgW="253670" imgH="17756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1892300"/>
                        <a:ext cx="709612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5">
            <a:extLst>
              <a:ext uri="{FF2B5EF4-FFF2-40B4-BE49-F238E27FC236}">
                <a16:creationId xmlns:a16="http://schemas.microsoft.com/office/drawing/2014/main" id="{13B6E382-A5A3-4385-8178-5837F8F513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33663" y="1755775"/>
          <a:ext cx="763587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1" name="Equation" r:id="rId14" imgW="444307" imgH="482391" progId="Equation.DSMT4">
                  <p:embed/>
                </p:oleObj>
              </mc:Choice>
              <mc:Fallback>
                <p:oleObj name="Equation" r:id="rId14" imgW="444307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1755775"/>
                        <a:ext cx="763587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Object 5">
            <a:extLst>
              <a:ext uri="{FF2B5EF4-FFF2-40B4-BE49-F238E27FC236}">
                <a16:creationId xmlns:a16="http://schemas.microsoft.com/office/drawing/2014/main" id="{CE1795C7-085F-4B53-AE7E-8EBBE53889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0438" y="1836738"/>
          <a:ext cx="9429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2" name="Equation" r:id="rId16" imgW="291847" imgH="164957" progId="Equation.DSMT4">
                  <p:embed/>
                </p:oleObj>
              </mc:Choice>
              <mc:Fallback>
                <p:oleObj name="Equation" r:id="rId16" imgW="291847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1836738"/>
                        <a:ext cx="9429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5">
            <a:extLst>
              <a:ext uri="{FF2B5EF4-FFF2-40B4-BE49-F238E27FC236}">
                <a16:creationId xmlns:a16="http://schemas.microsoft.com/office/drawing/2014/main" id="{F9DF85B7-6270-48EF-B373-F5EEA795AD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2450" y="1733550"/>
          <a:ext cx="7635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3" name="Equation" r:id="rId18" imgW="444307" imgH="482391" progId="Equation.DSMT4">
                  <p:embed/>
                </p:oleObj>
              </mc:Choice>
              <mc:Fallback>
                <p:oleObj name="Equation" r:id="rId18" imgW="444307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1733550"/>
                        <a:ext cx="7635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5">
            <a:extLst>
              <a:ext uri="{FF2B5EF4-FFF2-40B4-BE49-F238E27FC236}">
                <a16:creationId xmlns:a16="http://schemas.microsoft.com/office/drawing/2014/main" id="{9524D9DD-06AF-46CA-9715-6C7D0F3125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35563" y="1589088"/>
          <a:ext cx="12207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4" name="Equation" r:id="rId19" imgW="520700" imgH="457200" progId="Equation.DSMT4">
                  <p:embed/>
                </p:oleObj>
              </mc:Choice>
              <mc:Fallback>
                <p:oleObj name="Equation" r:id="rId19" imgW="5207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563" y="1589088"/>
                        <a:ext cx="1220787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2">
            <a:extLst>
              <a:ext uri="{FF2B5EF4-FFF2-40B4-BE49-F238E27FC236}">
                <a16:creationId xmlns:a16="http://schemas.microsoft.com/office/drawing/2014/main" id="{3E63797B-1B81-4392-A4D3-60F22F3EDB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738" y="4738688"/>
          <a:ext cx="14859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Equation" r:id="rId21" imgW="774360" imgH="253800" progId="Equation.DSMT4">
                  <p:embed/>
                </p:oleObj>
              </mc:Choice>
              <mc:Fallback>
                <p:oleObj name="Equation" r:id="rId21" imgW="77436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4738688"/>
                        <a:ext cx="14859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5">
            <a:extLst>
              <a:ext uri="{FF2B5EF4-FFF2-40B4-BE49-F238E27FC236}">
                <a16:creationId xmlns:a16="http://schemas.microsoft.com/office/drawing/2014/main" id="{38BDBB81-CD87-486E-9C59-C30E8E2511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06600" y="2970213"/>
          <a:ext cx="19208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6" name="Equation" r:id="rId23" imgW="1117440" imgH="355320" progId="Equation.DSMT4">
                  <p:embed/>
                </p:oleObj>
              </mc:Choice>
              <mc:Fallback>
                <p:oleObj name="Equation" r:id="rId23" imgW="1117440" imgH="355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600" y="2970213"/>
                        <a:ext cx="19208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5">
            <a:extLst>
              <a:ext uri="{FF2B5EF4-FFF2-40B4-BE49-F238E27FC236}">
                <a16:creationId xmlns:a16="http://schemas.microsoft.com/office/drawing/2014/main" id="{70F3B8A3-ACDE-429D-A489-7276D5E888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5888" y="2921000"/>
          <a:ext cx="444658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Equation" r:id="rId25" imgW="2158920" imgH="241200" progId="Equation.DSMT4">
                  <p:embed/>
                </p:oleObj>
              </mc:Choice>
              <mc:Fallback>
                <p:oleObj name="Equation" r:id="rId25" imgW="215892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2921000"/>
                        <a:ext cx="444658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>
            <a:extLst>
              <a:ext uri="{FF2B5EF4-FFF2-40B4-BE49-F238E27FC236}">
                <a16:creationId xmlns:a16="http://schemas.microsoft.com/office/drawing/2014/main" id="{53E90189-484A-4DFD-A374-D4D6A08FE8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06538" y="3611563"/>
          <a:ext cx="106045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8" name="Equation" r:id="rId27" imgW="571320" imgH="482400" progId="Equation.DSMT4">
                  <p:embed/>
                </p:oleObj>
              </mc:Choice>
              <mc:Fallback>
                <p:oleObj name="Equation" r:id="rId27" imgW="57132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538" y="3611563"/>
                        <a:ext cx="106045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5">
            <a:extLst>
              <a:ext uri="{FF2B5EF4-FFF2-40B4-BE49-F238E27FC236}">
                <a16:creationId xmlns:a16="http://schemas.microsoft.com/office/drawing/2014/main" id="{D738C231-7481-46CD-86B9-53332D30CA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76500" y="3622675"/>
          <a:ext cx="74295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9" name="Equation" r:id="rId29" imgW="431640" imgH="533160" progId="Equation.DSMT4">
                  <p:embed/>
                </p:oleObj>
              </mc:Choice>
              <mc:Fallback>
                <p:oleObj name="Equation" r:id="rId29" imgW="431640" imgH="533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3622675"/>
                        <a:ext cx="742950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5">
            <a:extLst>
              <a:ext uri="{FF2B5EF4-FFF2-40B4-BE49-F238E27FC236}">
                <a16:creationId xmlns:a16="http://schemas.microsoft.com/office/drawing/2014/main" id="{3B34EF0E-061A-4663-930C-34DB86B9B9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3100" y="3598863"/>
          <a:ext cx="982663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0" name="Equation" r:id="rId31" imgW="482400" imgH="469800" progId="Equation.DSMT4">
                  <p:embed/>
                </p:oleObj>
              </mc:Choice>
              <mc:Fallback>
                <p:oleObj name="Equation" r:id="rId31" imgW="48240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3598863"/>
                        <a:ext cx="982663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5">
            <a:extLst>
              <a:ext uri="{FF2B5EF4-FFF2-40B4-BE49-F238E27FC236}">
                <a16:creationId xmlns:a16="http://schemas.microsoft.com/office/drawing/2014/main" id="{5484AFAA-E19E-4961-97ED-C0FA6B2293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0513" y="3684588"/>
          <a:ext cx="7635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1" name="Equation" r:id="rId33" imgW="444307" imgH="482391" progId="Equation.DSMT4">
                  <p:embed/>
                </p:oleObj>
              </mc:Choice>
              <mc:Fallback>
                <p:oleObj name="Equation" r:id="rId33" imgW="444307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513" y="3684588"/>
                        <a:ext cx="76358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5">
            <a:extLst>
              <a:ext uri="{FF2B5EF4-FFF2-40B4-BE49-F238E27FC236}">
                <a16:creationId xmlns:a16="http://schemas.microsoft.com/office/drawing/2014/main" id="{9471AC2D-DF93-4BBF-8906-26C10E3077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9975" y="3478213"/>
          <a:ext cx="14001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2" name="Equation" r:id="rId34" imgW="596880" imgH="482400" progId="Equation.DSMT4">
                  <p:embed/>
                </p:oleObj>
              </mc:Choice>
              <mc:Fallback>
                <p:oleObj name="Equation" r:id="rId34" imgW="59688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5" y="3478213"/>
                        <a:ext cx="140017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5">
            <a:extLst>
              <a:ext uri="{FF2B5EF4-FFF2-40B4-BE49-F238E27FC236}">
                <a16:creationId xmlns:a16="http://schemas.microsoft.com/office/drawing/2014/main" id="{72D5B451-BEB9-4642-8757-1BB47CB4A8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2163" y="4654550"/>
          <a:ext cx="19621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3" name="Equation" r:id="rId36" imgW="1143000" imgH="355320" progId="Equation.DSMT4">
                  <p:embed/>
                </p:oleObj>
              </mc:Choice>
              <mc:Fallback>
                <p:oleObj name="Equation" r:id="rId36" imgW="1143000" imgH="355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63" y="4654550"/>
                        <a:ext cx="19621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5">
            <a:extLst>
              <a:ext uri="{FF2B5EF4-FFF2-40B4-BE49-F238E27FC236}">
                <a16:creationId xmlns:a16="http://schemas.microsoft.com/office/drawing/2014/main" id="{09C2A173-A6B9-4E75-AEEE-7A406B92FC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7325" y="4605338"/>
          <a:ext cx="44735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4" name="Equation" r:id="rId38" imgW="2171520" imgH="241200" progId="Equation.DSMT4">
                  <p:embed/>
                </p:oleObj>
              </mc:Choice>
              <mc:Fallback>
                <p:oleObj name="Equation" r:id="rId38" imgW="217152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4605338"/>
                        <a:ext cx="44735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5">
            <a:extLst>
              <a:ext uri="{FF2B5EF4-FFF2-40B4-BE49-F238E27FC236}">
                <a16:creationId xmlns:a16="http://schemas.microsoft.com/office/drawing/2014/main" id="{834B11DC-1908-458E-9A40-4D34A8AEA5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7363" y="5283200"/>
          <a:ext cx="876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5" name="Equation" r:id="rId40" imgW="444240" imgH="469800" progId="Equation.DSMT4">
                  <p:embed/>
                </p:oleObj>
              </mc:Choice>
              <mc:Fallback>
                <p:oleObj name="Equation" r:id="rId40" imgW="44424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5283200"/>
                        <a:ext cx="8763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5">
            <a:extLst>
              <a:ext uri="{FF2B5EF4-FFF2-40B4-BE49-F238E27FC236}">
                <a16:creationId xmlns:a16="http://schemas.microsoft.com/office/drawing/2014/main" id="{0EAA8E4F-1B86-4319-A129-174E7ECF76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86038" y="5329238"/>
          <a:ext cx="76358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6" name="Equation" r:id="rId42" imgW="444307" imgH="482391" progId="Equation.DSMT4">
                  <p:embed/>
                </p:oleObj>
              </mc:Choice>
              <mc:Fallback>
                <p:oleObj name="Equation" r:id="rId42" imgW="444307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038" y="5329238"/>
                        <a:ext cx="76358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5">
            <a:extLst>
              <a:ext uri="{FF2B5EF4-FFF2-40B4-BE49-F238E27FC236}">
                <a16:creationId xmlns:a16="http://schemas.microsoft.com/office/drawing/2014/main" id="{56B2D458-9663-40B5-81D3-ED1842127F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90888" y="5259388"/>
          <a:ext cx="101917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7" name="Equation" r:id="rId43" imgW="545760" imgH="533160" progId="Equation.DSMT4">
                  <p:embed/>
                </p:oleObj>
              </mc:Choice>
              <mc:Fallback>
                <p:oleObj name="Equation" r:id="rId43" imgW="545760" imgH="533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5259388"/>
                        <a:ext cx="1019175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5">
            <a:extLst>
              <a:ext uri="{FF2B5EF4-FFF2-40B4-BE49-F238E27FC236}">
                <a16:creationId xmlns:a16="http://schemas.microsoft.com/office/drawing/2014/main" id="{273C7DC2-2345-4881-8EFC-B79EF5D75D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14825" y="5307013"/>
          <a:ext cx="7635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8" name="Equation" r:id="rId45" imgW="444307" imgH="482391" progId="Equation.DSMT4">
                  <p:embed/>
                </p:oleObj>
              </mc:Choice>
              <mc:Fallback>
                <p:oleObj name="Equation" r:id="rId45" imgW="444307" imgH="4823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825" y="5307013"/>
                        <a:ext cx="7635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5">
            <a:extLst>
              <a:ext uri="{FF2B5EF4-FFF2-40B4-BE49-F238E27FC236}">
                <a16:creationId xmlns:a16="http://schemas.microsoft.com/office/drawing/2014/main" id="{F78E9FA2-34CA-4E40-962F-146B2E1F53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99038" y="5135563"/>
          <a:ext cx="14001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9" name="Equation" r:id="rId46" imgW="596880" imgH="482400" progId="Equation.DSMT4">
                  <p:embed/>
                </p:oleObj>
              </mc:Choice>
              <mc:Fallback>
                <p:oleObj name="Equation" r:id="rId46" imgW="59688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5135563"/>
                        <a:ext cx="140017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5">
            <a:extLst>
              <a:ext uri="{FF2B5EF4-FFF2-40B4-BE49-F238E27FC236}">
                <a16:creationId xmlns:a16="http://schemas.microsoft.com/office/drawing/2014/main" id="{1AC9759F-71B8-45B0-AFB8-2C152DF283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1900" y="3478213"/>
          <a:ext cx="1787525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0" name="Equation" r:id="rId48" imgW="761760" imgH="457200" progId="Equation.DSMT4">
                  <p:embed/>
                </p:oleObj>
              </mc:Choice>
              <mc:Fallback>
                <p:oleObj name="Equation" r:id="rId48" imgW="76176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3478213"/>
                        <a:ext cx="1787525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5">
            <a:extLst>
              <a:ext uri="{FF2B5EF4-FFF2-40B4-BE49-F238E27FC236}">
                <a16:creationId xmlns:a16="http://schemas.microsoft.com/office/drawing/2014/main" id="{BC046646-2DA2-44D3-A433-CC2696AEEE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6188" y="5168900"/>
          <a:ext cx="17875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Equation" r:id="rId50" imgW="761760" imgH="457200" progId="Equation.DSMT4">
                  <p:embed/>
                </p:oleObj>
              </mc:Choice>
              <mc:Fallback>
                <p:oleObj name="Equation" r:id="rId50" imgW="76176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188" y="5168900"/>
                        <a:ext cx="17875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LESSON_TITLE" val="Sum and DIfference Identities"/>
  <p:tag name="ISPRING_ULTRA_SCORM_KEYWORDS" val="Sum, Difference, Trigonometric, Identities"/>
  <p:tag name="ISPRING_ULTRA_SCORM_SLIDE_COUNT" val="13"/>
  <p:tag name="ISPRING_ULTRA_SCORM_DURATION" val="3600"/>
  <p:tag name="GENSWF_MOVIE_ONCLICK_URL" val="http://"/>
  <p:tag name="GENSWF_MOVIE_PRESENTATION_END_URL" val="http://"/>
  <p:tag name="GENSWF_MOVIE_ONCLICK_URL_TARGET" val="_self"/>
  <p:tag name="GENSWF_MOVIE_PRESENTATION_END_URL_TARGET" val="_self"/>
  <p:tag name="FLASHSPRING_PRESENTATION_REFERENCES" val=""/>
  <p:tag name="ISPRING_RESOURCE_PATHS_HASH" val="6cefca26cfd723173d4fc5f1a1f41ba8a745a"/>
  <p:tag name="ISPRING_RESOURCE_PATHS_HASH_2" val="b5319563b93cad826cfd60e67720ef521c43310"/>
  <p:tag name="GENSWF_OUTPUT_FILE_NAME" val="m9hch67"/>
  <p:tag name="ISPRING_LMS_API_VERSION" val="SCORM 2004 (2nd edition)"/>
  <p:tag name="ISPRING_ULTRA_SCORM_COURCE_TITLE" val="m9h section 6.7 sum and difference identities"/>
  <p:tag name="ISPRING_ULTRA_SCORM_COURSE_ID" val="D2DF33C9-D9CB-4A44-BD00-36FCE80A0225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TAGS" val="Sum, Difference, Trigonometric, Identities"/>
  <p:tag name="ISPRING_SCORM_RATE_SLIDES" val="1"/>
  <p:tag name="ISPRINGCLOUDFOLDERID" val="1"/>
  <p:tag name="ISPRINGONLINEFOLDERID" val="1"/>
  <p:tag name="ISPRING_OUTPUT_FOLDER" val="[[&quot;\uFFFDʾ\&quot;{58857F64-F778-46F3-A3E4-9740F72F057B}&quot;,&quot;C:\\Users\\Danny\\OneDrive - SD41\\Website\\m9h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  <p:tag name="ISPRING_SCORM_PASSING_SCORE" val="100.000000"/>
  <p:tag name="ISPRING_CURRENT_PLAYER_ID" val="universal-no-video"/>
  <p:tag name="ISPRING_PRESENTATION_TITLE" val="m9h section 6.7 sum and difference identities"/>
  <p:tag name="ISPRING_FIRST_PUBLI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7715D9D1D2C146AE4620C3665BB8EF" ma:contentTypeVersion="33" ma:contentTypeDescription="Create a new document." ma:contentTypeScope="" ma:versionID="b352b510eaafdbbeb607afed4af0e0ba">
  <xsd:schema xmlns:xsd="http://www.w3.org/2001/XMLSchema" xmlns:xs="http://www.w3.org/2001/XMLSchema" xmlns:p="http://schemas.microsoft.com/office/2006/metadata/properties" xmlns:ns3="d00fb86e-a52e-4f2f-9300-62c8872f8705" xmlns:ns4="0592969b-b9e0-4bc7-baa3-fba5b5725717" targetNamespace="http://schemas.microsoft.com/office/2006/metadata/properties" ma:root="true" ma:fieldsID="70085529c7dde350ea449ac49d72dc20" ns3:_="" ns4:_="">
    <xsd:import namespace="d00fb86e-a52e-4f2f-9300-62c8872f8705"/>
    <xsd:import namespace="0592969b-b9e0-4bc7-baa3-fba5b57257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TeamsChannelId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fb86e-a52e-4f2f-9300-62c8872f8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chers" ma:index="2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7" nillable="true" ma:displayName="Is Collaboration Space Locked" ma:internalName="Is_Collaboration_Space_Locked">
      <xsd:simpleType>
        <xsd:restriction base="dms:Boolean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2" nillable="true" ma:displayName="Teams Channel Id" ma:internalName="TeamsChannelId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2969b-b9e0-4bc7-baa3-fba5b5725717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d00fb86e-a52e-4f2f-9300-62c8872f8705" xsi:nil="true"/>
    <Owner xmlns="d00fb86e-a52e-4f2f-9300-62c8872f8705">
      <UserInfo>
        <DisplayName/>
        <AccountId xsi:nil="true"/>
        <AccountType/>
      </UserInfo>
    </Owner>
    <Distribution_Groups xmlns="d00fb86e-a52e-4f2f-9300-62c8872f8705" xsi:nil="true"/>
    <Invited_Teachers xmlns="d00fb86e-a52e-4f2f-9300-62c8872f8705" xsi:nil="true"/>
    <Invited_Students xmlns="d00fb86e-a52e-4f2f-9300-62c8872f8705" xsi:nil="true"/>
    <LMS_Mappings xmlns="d00fb86e-a52e-4f2f-9300-62c8872f8705" xsi:nil="true"/>
    <Templates xmlns="d00fb86e-a52e-4f2f-9300-62c8872f8705" xsi:nil="true"/>
    <FolderType xmlns="d00fb86e-a52e-4f2f-9300-62c8872f8705" xsi:nil="true"/>
    <Student_Groups xmlns="d00fb86e-a52e-4f2f-9300-62c8872f8705">
      <UserInfo>
        <DisplayName/>
        <AccountId xsi:nil="true"/>
        <AccountType/>
      </UserInfo>
    </Student_Groups>
    <DefaultSectionNames xmlns="d00fb86e-a52e-4f2f-9300-62c8872f8705" xsi:nil="true"/>
    <Students xmlns="d00fb86e-a52e-4f2f-9300-62c8872f8705">
      <UserInfo>
        <DisplayName/>
        <AccountId xsi:nil="true"/>
        <AccountType/>
      </UserInfo>
    </Students>
    <IsNotebookLocked xmlns="d00fb86e-a52e-4f2f-9300-62c8872f8705" xsi:nil="true"/>
    <Is_Collaboration_Space_Locked xmlns="d00fb86e-a52e-4f2f-9300-62c8872f8705" xsi:nil="true"/>
    <Self_Registration_Enabled xmlns="d00fb86e-a52e-4f2f-9300-62c8872f8705" xsi:nil="true"/>
    <Has_Teacher_Only_SectionGroup xmlns="d00fb86e-a52e-4f2f-9300-62c8872f8705" xsi:nil="true"/>
    <CultureName xmlns="d00fb86e-a52e-4f2f-9300-62c8872f8705" xsi:nil="true"/>
    <AppVersion xmlns="d00fb86e-a52e-4f2f-9300-62c8872f8705" xsi:nil="true"/>
    <TeamsChannelId xmlns="d00fb86e-a52e-4f2f-9300-62c8872f8705" xsi:nil="true"/>
    <NotebookType xmlns="d00fb86e-a52e-4f2f-9300-62c8872f8705" xsi:nil="true"/>
    <Teachers xmlns="d00fb86e-a52e-4f2f-9300-62c8872f8705">
      <UserInfo>
        <DisplayName/>
        <AccountId xsi:nil="true"/>
        <AccountType/>
      </UserInfo>
    </Teachers>
  </documentManagement>
</p:properties>
</file>

<file path=customXml/itemProps1.xml><?xml version="1.0" encoding="utf-8"?>
<ds:datastoreItem xmlns:ds="http://schemas.openxmlformats.org/officeDocument/2006/customXml" ds:itemID="{1E6E73A2-3294-4B46-977E-A589C8CA0E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0fb86e-a52e-4f2f-9300-62c8872f8705"/>
    <ds:schemaRef ds:uri="0592969b-b9e0-4bc7-baa3-fba5b57257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4373A3-0481-4F70-BD26-805C0B8329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754D30-FBBA-4348-BC32-CEF84DE528D2}">
  <ds:schemaRefs>
    <ds:schemaRef ds:uri="http://purl.org/dc/terms/"/>
    <ds:schemaRef ds:uri="d00fb86e-a52e-4f2f-9300-62c8872f870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592969b-b9e0-4bc7-baa3-fba5b5725717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1000</TotalTime>
  <Words>545</Words>
  <Application>Microsoft Office PowerPoint</Application>
  <PresentationFormat>On-screen Show (4:3)</PresentationFormat>
  <Paragraphs>67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Century Schoolbook</vt:lpstr>
      <vt:lpstr>Wingdings</vt:lpstr>
      <vt:lpstr>Wingdings 2</vt:lpstr>
      <vt:lpstr>Calibri</vt:lpstr>
      <vt:lpstr>Oriel</vt:lpstr>
      <vt:lpstr>MathType 5.0 Equation</vt:lpstr>
      <vt:lpstr>MathType 6.0 Equation</vt:lpstr>
      <vt:lpstr>Sect 6.7 Sum and Difference Identities with Sine &amp; Cosine</vt:lpstr>
      <vt:lpstr>Activity: Convert the following angles into sums or differences of 30°, 45°, 60°, 90°, 180°, 270°, or 360°</vt:lpstr>
      <vt:lpstr>PowerPoint Presentation</vt:lpstr>
      <vt:lpstr>Prove: </vt:lpstr>
      <vt:lpstr>Prove: </vt:lpstr>
      <vt:lpstr>PowerPoint Presentation</vt:lpstr>
      <vt:lpstr>Proof: Difference In Angle Properties Sin(A-b)</vt:lpstr>
      <vt:lpstr>Ex: Find Exact value without a calculator: </vt:lpstr>
      <vt:lpstr>Practice: Find Exact value without a calculator: </vt:lpstr>
      <vt:lpstr>PowerPoint Presentation</vt:lpstr>
      <vt:lpstr>Practice: Given the Unit circle, find the exact coordinates of point S, P, and Q</vt:lpstr>
      <vt:lpstr>Prove the following identity:</vt:lpstr>
    </vt:vector>
  </TitlesOfParts>
  <Company>Young's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m9h section 6.7 sum and difference identities</dc:title>
  <dc:creator>Danny Young</dc:creator>
  <cp:lastModifiedBy>Danny Young</cp:lastModifiedBy>
  <cp:revision>85</cp:revision>
  <dcterms:created xsi:type="dcterms:W3CDTF">2008-12-06T17:05:14Z</dcterms:created>
  <dcterms:modified xsi:type="dcterms:W3CDTF">2020-04-14T17:59:13Z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0x010100547715D9D1D2C146AE4620C3665BB8EF</vt:lpwstr>
  </property>
</Properties>
</file>